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3" r:id="rId2"/>
  </p:sldMasterIdLst>
  <p:notesMasterIdLst>
    <p:notesMasterId r:id="rId4"/>
  </p:notesMasterIdLst>
  <p:sldIdLst>
    <p:sldId id="258" r:id="rId3"/>
  </p:sldIdLst>
  <p:sldSz cx="36576000" cy="20574000"/>
  <p:notesSz cx="6858000" cy="9144000"/>
  <p:defaultTextStyle>
    <a:defPPr>
      <a:defRPr lang="en-US"/>
    </a:defPPr>
    <a:lvl1pPr marL="0" algn="l" defTabSz="3264555" rtl="0" eaLnBrk="1" latinLnBrk="0" hangingPunct="1">
      <a:defRPr sz="6438" kern="1200">
        <a:solidFill>
          <a:schemeClr val="tx1"/>
        </a:solidFill>
        <a:latin typeface="+mn-lt"/>
        <a:ea typeface="+mn-ea"/>
        <a:cs typeface="+mn-cs"/>
      </a:defRPr>
    </a:lvl1pPr>
    <a:lvl2pPr marL="1632278" algn="l" defTabSz="3264555" rtl="0" eaLnBrk="1" latinLnBrk="0" hangingPunct="1">
      <a:defRPr sz="6438" kern="1200">
        <a:solidFill>
          <a:schemeClr val="tx1"/>
        </a:solidFill>
        <a:latin typeface="+mn-lt"/>
        <a:ea typeface="+mn-ea"/>
        <a:cs typeface="+mn-cs"/>
      </a:defRPr>
    </a:lvl2pPr>
    <a:lvl3pPr marL="3264555" algn="l" defTabSz="3264555" rtl="0" eaLnBrk="1" latinLnBrk="0" hangingPunct="1">
      <a:defRPr sz="6438" kern="1200">
        <a:solidFill>
          <a:schemeClr val="tx1"/>
        </a:solidFill>
        <a:latin typeface="+mn-lt"/>
        <a:ea typeface="+mn-ea"/>
        <a:cs typeface="+mn-cs"/>
      </a:defRPr>
    </a:lvl3pPr>
    <a:lvl4pPr marL="4896835" algn="l" defTabSz="3264555" rtl="0" eaLnBrk="1" latinLnBrk="0" hangingPunct="1">
      <a:defRPr sz="6438" kern="1200">
        <a:solidFill>
          <a:schemeClr val="tx1"/>
        </a:solidFill>
        <a:latin typeface="+mn-lt"/>
        <a:ea typeface="+mn-ea"/>
        <a:cs typeface="+mn-cs"/>
      </a:defRPr>
    </a:lvl4pPr>
    <a:lvl5pPr marL="6529113" algn="l" defTabSz="3264555" rtl="0" eaLnBrk="1" latinLnBrk="0" hangingPunct="1">
      <a:defRPr sz="6438" kern="1200">
        <a:solidFill>
          <a:schemeClr val="tx1"/>
        </a:solidFill>
        <a:latin typeface="+mn-lt"/>
        <a:ea typeface="+mn-ea"/>
        <a:cs typeface="+mn-cs"/>
      </a:defRPr>
    </a:lvl5pPr>
    <a:lvl6pPr marL="8161390" algn="l" defTabSz="3264555" rtl="0" eaLnBrk="1" latinLnBrk="0" hangingPunct="1">
      <a:defRPr sz="6438" kern="1200">
        <a:solidFill>
          <a:schemeClr val="tx1"/>
        </a:solidFill>
        <a:latin typeface="+mn-lt"/>
        <a:ea typeface="+mn-ea"/>
        <a:cs typeface="+mn-cs"/>
      </a:defRPr>
    </a:lvl6pPr>
    <a:lvl7pPr marL="9793668" algn="l" defTabSz="3264555" rtl="0" eaLnBrk="1" latinLnBrk="0" hangingPunct="1">
      <a:defRPr sz="6438" kern="1200">
        <a:solidFill>
          <a:schemeClr val="tx1"/>
        </a:solidFill>
        <a:latin typeface="+mn-lt"/>
        <a:ea typeface="+mn-ea"/>
        <a:cs typeface="+mn-cs"/>
      </a:defRPr>
    </a:lvl7pPr>
    <a:lvl8pPr marL="11425945" algn="l" defTabSz="3264555" rtl="0" eaLnBrk="1" latinLnBrk="0" hangingPunct="1">
      <a:defRPr sz="6438" kern="1200">
        <a:solidFill>
          <a:schemeClr val="tx1"/>
        </a:solidFill>
        <a:latin typeface="+mn-lt"/>
        <a:ea typeface="+mn-ea"/>
        <a:cs typeface="+mn-cs"/>
      </a:defRPr>
    </a:lvl8pPr>
    <a:lvl9pPr marL="13058225" algn="l" defTabSz="3264555" rtl="0" eaLnBrk="1" latinLnBrk="0" hangingPunct="1">
      <a:defRPr sz="643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960" userDrawn="1">
          <p15:clr>
            <a:srgbClr val="A4A3A4"/>
          </p15:clr>
        </p15:guide>
        <p15:guide id="2" orient="horz" pos="38" userDrawn="1">
          <p15:clr>
            <a:srgbClr val="A4A3A4"/>
          </p15:clr>
        </p15:guide>
        <p15:guide id="3" pos="23040" userDrawn="1">
          <p15:clr>
            <a:srgbClr val="A4A3A4"/>
          </p15:clr>
        </p15:guide>
        <p15:guide id="4" pos="26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DBF0"/>
    <a:srgbClr val="87C8D4"/>
    <a:srgbClr val="D6D4EA"/>
    <a:srgbClr val="D1E4F5"/>
    <a:srgbClr val="F3F5FA"/>
    <a:srgbClr val="CDD2DE"/>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91" autoAdjust="0"/>
    <p:restoredTop sz="94706" autoAdjust="0"/>
  </p:normalViewPr>
  <p:slideViewPr>
    <p:cSldViewPr snapToGrid="0" snapToObjects="1" showGuides="1">
      <p:cViewPr varScale="1">
        <p:scale>
          <a:sx n="36" d="100"/>
          <a:sy n="36" d="100"/>
        </p:scale>
        <p:origin x="1242" y="84"/>
      </p:cViewPr>
      <p:guideLst>
        <p:guide orient="horz" pos="12960"/>
        <p:guide orient="horz" pos="38"/>
        <p:guide pos="23040"/>
        <p:guide pos="26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10/23/2025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4292406559"/>
      </p:ext>
    </p:extLst>
  </p:cSld>
  <p:clrMap bg1="lt1" tx1="dk1" bg2="lt2" tx2="dk2" accent1="accent1" accent2="accent2" accent3="accent3" accent4="accent4" accent5="accent5" accent6="accent6" hlink="hlink" folHlink="folHlink"/>
  <p:notesStyle>
    <a:lvl1pPr marL="0" algn="l" defTabSz="3264555" rtl="0" eaLnBrk="1" latinLnBrk="0" hangingPunct="1">
      <a:defRPr sz="4355" kern="1200">
        <a:solidFill>
          <a:schemeClr val="tx1"/>
        </a:solidFill>
        <a:latin typeface="+mn-lt"/>
        <a:ea typeface="+mn-ea"/>
        <a:cs typeface="+mn-cs"/>
      </a:defRPr>
    </a:lvl1pPr>
    <a:lvl2pPr marL="1632278" algn="l" defTabSz="3264555" rtl="0" eaLnBrk="1" latinLnBrk="0" hangingPunct="1">
      <a:defRPr sz="4355" kern="1200">
        <a:solidFill>
          <a:schemeClr val="tx1"/>
        </a:solidFill>
        <a:latin typeface="+mn-lt"/>
        <a:ea typeface="+mn-ea"/>
        <a:cs typeface="+mn-cs"/>
      </a:defRPr>
    </a:lvl2pPr>
    <a:lvl3pPr marL="3264555" algn="l" defTabSz="3264555" rtl="0" eaLnBrk="1" latinLnBrk="0" hangingPunct="1">
      <a:defRPr sz="4355" kern="1200">
        <a:solidFill>
          <a:schemeClr val="tx1"/>
        </a:solidFill>
        <a:latin typeface="+mn-lt"/>
        <a:ea typeface="+mn-ea"/>
        <a:cs typeface="+mn-cs"/>
      </a:defRPr>
    </a:lvl3pPr>
    <a:lvl4pPr marL="4896835" algn="l" defTabSz="3264555" rtl="0" eaLnBrk="1" latinLnBrk="0" hangingPunct="1">
      <a:defRPr sz="4355" kern="1200">
        <a:solidFill>
          <a:schemeClr val="tx1"/>
        </a:solidFill>
        <a:latin typeface="+mn-lt"/>
        <a:ea typeface="+mn-ea"/>
        <a:cs typeface="+mn-cs"/>
      </a:defRPr>
    </a:lvl4pPr>
    <a:lvl5pPr marL="6529113" algn="l" defTabSz="3264555" rtl="0" eaLnBrk="1" latinLnBrk="0" hangingPunct="1">
      <a:defRPr sz="4355" kern="1200">
        <a:solidFill>
          <a:schemeClr val="tx1"/>
        </a:solidFill>
        <a:latin typeface="+mn-lt"/>
        <a:ea typeface="+mn-ea"/>
        <a:cs typeface="+mn-cs"/>
      </a:defRPr>
    </a:lvl5pPr>
    <a:lvl6pPr marL="8161390" algn="l" defTabSz="3264555" rtl="0" eaLnBrk="1" latinLnBrk="0" hangingPunct="1">
      <a:defRPr sz="4355" kern="1200">
        <a:solidFill>
          <a:schemeClr val="tx1"/>
        </a:solidFill>
        <a:latin typeface="+mn-lt"/>
        <a:ea typeface="+mn-ea"/>
        <a:cs typeface="+mn-cs"/>
      </a:defRPr>
    </a:lvl6pPr>
    <a:lvl7pPr marL="9793668" algn="l" defTabSz="3264555" rtl="0" eaLnBrk="1" latinLnBrk="0" hangingPunct="1">
      <a:defRPr sz="4355" kern="1200">
        <a:solidFill>
          <a:schemeClr val="tx1"/>
        </a:solidFill>
        <a:latin typeface="+mn-lt"/>
        <a:ea typeface="+mn-ea"/>
        <a:cs typeface="+mn-cs"/>
      </a:defRPr>
    </a:lvl7pPr>
    <a:lvl8pPr marL="11425945" algn="l" defTabSz="3264555" rtl="0" eaLnBrk="1" latinLnBrk="0" hangingPunct="1">
      <a:defRPr sz="4355" kern="1200">
        <a:solidFill>
          <a:schemeClr val="tx1"/>
        </a:solidFill>
        <a:latin typeface="+mn-lt"/>
        <a:ea typeface="+mn-ea"/>
        <a:cs typeface="+mn-cs"/>
      </a:defRPr>
    </a:lvl8pPr>
    <a:lvl9pPr marL="13058225" algn="l" defTabSz="3264555" rtl="0" eaLnBrk="1" latinLnBrk="0" hangingPunct="1">
      <a:defRPr sz="435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2x90 Templat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95554" y="4263816"/>
            <a:ext cx="8407163" cy="538597"/>
          </a:xfrm>
          <a:prstGeom prst="rect">
            <a:avLst/>
          </a:prstGeom>
        </p:spPr>
        <p:txBody>
          <a:bodyPr wrap="square" lIns="83814" tIns="83814" rIns="83814" bIns="83814" anchor="t" anchorCtr="0">
            <a:spAutoFit/>
          </a:bodyPr>
          <a:lstStyle>
            <a:lvl1pPr marL="0" indent="0">
              <a:buNone/>
              <a:defRPr sz="2400">
                <a:solidFill>
                  <a:schemeClr val="accent5">
                    <a:lumMod val="50000"/>
                  </a:schemeClr>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57" name="Text Placeholder 76"/>
          <p:cNvSpPr>
            <a:spLocks noGrp="1"/>
          </p:cNvSpPr>
          <p:nvPr>
            <p:ph type="body" sz="quarter" idx="161" hasCustomPrompt="1"/>
          </p:nvPr>
        </p:nvSpPr>
        <p:spPr>
          <a:xfrm>
            <a:off x="4655258" y="1363136"/>
            <a:ext cx="27278850" cy="646331"/>
          </a:xfrm>
          <a:prstGeom prst="rect">
            <a:avLst/>
          </a:prstGeom>
        </p:spPr>
        <p:txBody>
          <a:bodyPr anchor="t" anchorCtr="0">
            <a:spAutoFit/>
          </a:bodyPr>
          <a:lstStyle>
            <a:lvl1pPr marL="0" indent="0" algn="ctr">
              <a:buFontTx/>
              <a:buNone/>
              <a:defRPr sz="3600">
                <a:solidFill>
                  <a:schemeClr val="tx1"/>
                </a:solidFill>
                <a:latin typeface="Arial" panose="020B0604020202020204" pitchFamily="34" charset="0"/>
                <a:cs typeface="Arial" panose="020B0604020202020204" pitchFamily="34" charset="0"/>
              </a:defRPr>
            </a:lvl1pPr>
            <a:lvl2pPr>
              <a:buFontTx/>
              <a:buNone/>
              <a:defRPr sz="6400"/>
            </a:lvl2pPr>
            <a:lvl3pPr>
              <a:buFontTx/>
              <a:buNone/>
              <a:defRPr sz="6400"/>
            </a:lvl3pPr>
            <a:lvl4pPr>
              <a:buFontTx/>
              <a:buNone/>
              <a:defRPr sz="6400"/>
            </a:lvl4pPr>
            <a:lvl5pPr>
              <a:buFontTx/>
              <a:buNone/>
              <a:defRPr sz="6400"/>
            </a:lvl5pPr>
          </a:lstStyle>
          <a:p>
            <a:pPr lvl="0"/>
            <a:r>
              <a:rPr lang="en-US" dirty="0"/>
              <a:t>Click here to add authors</a:t>
            </a:r>
          </a:p>
        </p:txBody>
      </p:sp>
      <p:sp>
        <p:nvSpPr>
          <p:cNvPr id="58" name="Text Placeholder 76"/>
          <p:cNvSpPr>
            <a:spLocks noGrp="1"/>
          </p:cNvSpPr>
          <p:nvPr>
            <p:ph type="body" sz="quarter" idx="195" hasCustomPrompt="1"/>
          </p:nvPr>
        </p:nvSpPr>
        <p:spPr>
          <a:xfrm>
            <a:off x="4655258" y="2052624"/>
            <a:ext cx="27278850" cy="584775"/>
          </a:xfrm>
          <a:prstGeom prst="rect">
            <a:avLst/>
          </a:prstGeom>
        </p:spPr>
        <p:txBody>
          <a:bodyPr anchor="t" anchorCtr="0">
            <a:spAutoFit/>
          </a:bodyPr>
          <a:lstStyle>
            <a:lvl1pPr marL="0" indent="0" algn="ctr">
              <a:buFontTx/>
              <a:buNone/>
              <a:defRPr sz="3200">
                <a:solidFill>
                  <a:schemeClr val="tx1"/>
                </a:solidFill>
                <a:latin typeface="Arial" panose="020B0604020202020204" pitchFamily="34" charset="0"/>
                <a:cs typeface="Arial" panose="020B0604020202020204" pitchFamily="34" charset="0"/>
              </a:defRPr>
            </a:lvl1pPr>
            <a:lvl2pPr>
              <a:buFontTx/>
              <a:buNone/>
              <a:defRPr sz="6400"/>
            </a:lvl2pPr>
            <a:lvl3pPr>
              <a:buFontTx/>
              <a:buNone/>
              <a:defRPr sz="6400"/>
            </a:lvl3pPr>
            <a:lvl4pPr>
              <a:buFontTx/>
              <a:buNone/>
              <a:defRPr sz="6400"/>
            </a:lvl4pPr>
            <a:lvl5pPr>
              <a:buFontTx/>
              <a:buNone/>
              <a:defRPr sz="6400"/>
            </a:lvl5pPr>
          </a:lstStyle>
          <a:p>
            <a:pPr lvl="0"/>
            <a:r>
              <a:rPr lang="en-US" dirty="0"/>
              <a:t>Click here to add affiliations</a:t>
            </a:r>
          </a:p>
        </p:txBody>
      </p:sp>
      <p:sp>
        <p:nvSpPr>
          <p:cNvPr id="59" name="Text Placeholder 76"/>
          <p:cNvSpPr>
            <a:spLocks noGrp="1"/>
          </p:cNvSpPr>
          <p:nvPr>
            <p:ph type="body" sz="quarter" idx="196" hasCustomPrompt="1"/>
          </p:nvPr>
        </p:nvSpPr>
        <p:spPr>
          <a:xfrm>
            <a:off x="4648575" y="193003"/>
            <a:ext cx="27278850" cy="1015663"/>
          </a:xfrm>
          <a:prstGeom prst="rect">
            <a:avLst/>
          </a:prstGeom>
        </p:spPr>
        <p:txBody>
          <a:bodyPr anchor="t" anchorCtr="0">
            <a:spAutoFit/>
          </a:bodyPr>
          <a:lstStyle>
            <a:lvl1pPr marL="0" indent="0" algn="ctr">
              <a:buFontTx/>
              <a:buNone/>
              <a:defRPr sz="6000" b="1">
                <a:solidFill>
                  <a:schemeClr val="tx1"/>
                </a:solidFill>
                <a:latin typeface="Arial" panose="020B0604020202020204" pitchFamily="34" charset="0"/>
                <a:cs typeface="Arial" panose="020B0604020202020204" pitchFamily="34" charset="0"/>
              </a:defRPr>
            </a:lvl1pPr>
            <a:lvl2pPr>
              <a:buFontTx/>
              <a:buNone/>
              <a:defRPr sz="6400"/>
            </a:lvl2pPr>
            <a:lvl3pPr>
              <a:buFontTx/>
              <a:buNone/>
              <a:defRPr sz="6400"/>
            </a:lvl3pPr>
            <a:lvl4pPr>
              <a:buFontTx/>
              <a:buNone/>
              <a:defRPr sz="6400"/>
            </a:lvl4pPr>
            <a:lvl5pPr>
              <a:buFontTx/>
              <a:buNone/>
              <a:defRPr sz="6400"/>
            </a:lvl5pPr>
          </a:lstStyle>
          <a:p>
            <a:pPr lvl="0"/>
            <a:r>
              <a:rPr lang="en-US" dirty="0"/>
              <a:t>Click here to add title</a:t>
            </a:r>
          </a:p>
        </p:txBody>
      </p:sp>
      <p:sp>
        <p:nvSpPr>
          <p:cNvPr id="31" name="Text Placeholder 5">
            <a:extLst>
              <a:ext uri="{FF2B5EF4-FFF2-40B4-BE49-F238E27FC236}">
                <a16:creationId xmlns:a16="http://schemas.microsoft.com/office/drawing/2014/main" id="{122D3CF4-5793-7F19-F3A8-6C7E90C64266}"/>
              </a:ext>
            </a:extLst>
          </p:cNvPr>
          <p:cNvSpPr>
            <a:spLocks noGrp="1"/>
          </p:cNvSpPr>
          <p:nvPr>
            <p:ph type="body" sz="quarter" idx="197" hasCustomPrompt="1"/>
          </p:nvPr>
        </p:nvSpPr>
        <p:spPr>
          <a:xfrm>
            <a:off x="395554" y="3548658"/>
            <a:ext cx="8407163" cy="575966"/>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800" b="1" u="none" baseline="0">
                <a:solidFill>
                  <a:schemeClr val="bg1"/>
                </a:solidFill>
                <a:latin typeface="Arial" panose="020B0604020202020204" pitchFamily="34" charset="0"/>
                <a:cs typeface="Arial" panose="020B0604020202020204" pitchFamily="34" charset="0"/>
              </a:defRPr>
            </a:lvl1pPr>
          </a:lstStyle>
          <a:p>
            <a:pPr lvl="0"/>
            <a:r>
              <a:rPr lang="en-US" dirty="0"/>
              <a:t>(click to edit) INTRODUCTION or ABSTRACT</a:t>
            </a:r>
          </a:p>
        </p:txBody>
      </p:sp>
      <p:sp>
        <p:nvSpPr>
          <p:cNvPr id="32" name="Text Placeholder 5">
            <a:extLst>
              <a:ext uri="{FF2B5EF4-FFF2-40B4-BE49-F238E27FC236}">
                <a16:creationId xmlns:a16="http://schemas.microsoft.com/office/drawing/2014/main" id="{78C96DC7-B291-C0CB-A8B4-641ED1B682FF}"/>
              </a:ext>
            </a:extLst>
          </p:cNvPr>
          <p:cNvSpPr>
            <a:spLocks noGrp="1"/>
          </p:cNvSpPr>
          <p:nvPr>
            <p:ph type="body" sz="quarter" idx="198" hasCustomPrompt="1"/>
          </p:nvPr>
        </p:nvSpPr>
        <p:spPr>
          <a:xfrm>
            <a:off x="9504984" y="3548658"/>
            <a:ext cx="8407163" cy="575966"/>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800" b="1" u="none" baseline="0">
                <a:solidFill>
                  <a:schemeClr val="bg1"/>
                </a:solidFill>
                <a:latin typeface="Arial" panose="020B0604020202020204" pitchFamily="34" charset="0"/>
                <a:cs typeface="Arial" panose="020B0604020202020204" pitchFamily="34" charset="0"/>
              </a:defRPr>
            </a:lvl1pPr>
          </a:lstStyle>
          <a:p>
            <a:pPr lvl="0"/>
            <a:r>
              <a:rPr lang="en-US" dirty="0"/>
              <a:t>(click to edit)  MATERIALS &amp; METHODS</a:t>
            </a:r>
          </a:p>
        </p:txBody>
      </p:sp>
      <p:sp>
        <p:nvSpPr>
          <p:cNvPr id="33" name="Text Placeholder 5">
            <a:extLst>
              <a:ext uri="{FF2B5EF4-FFF2-40B4-BE49-F238E27FC236}">
                <a16:creationId xmlns:a16="http://schemas.microsoft.com/office/drawing/2014/main" id="{1B422226-217D-DF1E-3DBE-329C2C9F9A7C}"/>
              </a:ext>
            </a:extLst>
          </p:cNvPr>
          <p:cNvSpPr>
            <a:spLocks noGrp="1"/>
          </p:cNvSpPr>
          <p:nvPr>
            <p:ph type="body" sz="quarter" idx="199" hasCustomPrompt="1"/>
          </p:nvPr>
        </p:nvSpPr>
        <p:spPr>
          <a:xfrm>
            <a:off x="18614414" y="3548658"/>
            <a:ext cx="8407163" cy="575966"/>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800" b="1" u="none" baseline="0">
                <a:solidFill>
                  <a:schemeClr val="bg1"/>
                </a:solidFill>
                <a:latin typeface="Arial" panose="020B0604020202020204" pitchFamily="34" charset="0"/>
                <a:cs typeface="Arial" panose="020B0604020202020204" pitchFamily="34" charset="0"/>
              </a:defRPr>
            </a:lvl1pPr>
          </a:lstStyle>
          <a:p>
            <a:pPr lvl="0"/>
            <a:r>
              <a:rPr lang="en-US" dirty="0"/>
              <a:t>(click to edit)  RESULTS</a:t>
            </a:r>
          </a:p>
        </p:txBody>
      </p:sp>
      <p:sp>
        <p:nvSpPr>
          <p:cNvPr id="34" name="Text Placeholder 5">
            <a:extLst>
              <a:ext uri="{FF2B5EF4-FFF2-40B4-BE49-F238E27FC236}">
                <a16:creationId xmlns:a16="http://schemas.microsoft.com/office/drawing/2014/main" id="{D740BF83-FC85-344A-259E-452E9E484687}"/>
              </a:ext>
            </a:extLst>
          </p:cNvPr>
          <p:cNvSpPr>
            <a:spLocks noGrp="1"/>
          </p:cNvSpPr>
          <p:nvPr>
            <p:ph type="body" sz="quarter" idx="200" hasCustomPrompt="1"/>
          </p:nvPr>
        </p:nvSpPr>
        <p:spPr>
          <a:xfrm>
            <a:off x="27723844" y="3548658"/>
            <a:ext cx="8407163" cy="575966"/>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800" b="1" u="none" baseline="0">
                <a:solidFill>
                  <a:schemeClr val="bg1"/>
                </a:solidFill>
                <a:latin typeface="Arial" panose="020B0604020202020204" pitchFamily="34" charset="0"/>
                <a:cs typeface="Arial" panose="020B0604020202020204" pitchFamily="34" charset="0"/>
              </a:defRPr>
            </a:lvl1pPr>
          </a:lstStyle>
          <a:p>
            <a:pPr lvl="0"/>
            <a:r>
              <a:rPr lang="en-US" dirty="0"/>
              <a:t>(click to edit)  CONCLUSIONS</a:t>
            </a:r>
          </a:p>
        </p:txBody>
      </p:sp>
      <p:sp>
        <p:nvSpPr>
          <p:cNvPr id="36" name="Text Placeholder 5">
            <a:extLst>
              <a:ext uri="{FF2B5EF4-FFF2-40B4-BE49-F238E27FC236}">
                <a16:creationId xmlns:a16="http://schemas.microsoft.com/office/drawing/2014/main" id="{FBA11F71-89DF-FF0A-2666-67C55CDA64C4}"/>
              </a:ext>
            </a:extLst>
          </p:cNvPr>
          <p:cNvSpPr>
            <a:spLocks noGrp="1"/>
          </p:cNvSpPr>
          <p:nvPr>
            <p:ph type="body" sz="quarter" idx="201" hasCustomPrompt="1"/>
          </p:nvPr>
        </p:nvSpPr>
        <p:spPr>
          <a:xfrm>
            <a:off x="395554" y="10860255"/>
            <a:ext cx="8407163" cy="575966"/>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800" b="1" u="none" baseline="0">
                <a:solidFill>
                  <a:schemeClr val="bg1"/>
                </a:solidFill>
                <a:latin typeface="Arial" panose="020B0604020202020204" pitchFamily="34" charset="0"/>
                <a:cs typeface="Arial" panose="020B0604020202020204" pitchFamily="34" charset="0"/>
              </a:defRPr>
            </a:lvl1pPr>
          </a:lstStyle>
          <a:p>
            <a:pPr lvl="0"/>
            <a:r>
              <a:rPr lang="en-US" dirty="0"/>
              <a:t>(click to edit) OBJECTIVES</a:t>
            </a:r>
          </a:p>
        </p:txBody>
      </p:sp>
      <p:sp>
        <p:nvSpPr>
          <p:cNvPr id="37" name="Text Placeholder 5">
            <a:extLst>
              <a:ext uri="{FF2B5EF4-FFF2-40B4-BE49-F238E27FC236}">
                <a16:creationId xmlns:a16="http://schemas.microsoft.com/office/drawing/2014/main" id="{A9C6C4A0-6FDA-E3A4-2784-F7FC950390A4}"/>
              </a:ext>
            </a:extLst>
          </p:cNvPr>
          <p:cNvSpPr>
            <a:spLocks noGrp="1"/>
          </p:cNvSpPr>
          <p:nvPr>
            <p:ph type="body" sz="quarter" idx="202" hasCustomPrompt="1"/>
          </p:nvPr>
        </p:nvSpPr>
        <p:spPr>
          <a:xfrm>
            <a:off x="27723844" y="12069861"/>
            <a:ext cx="8407163" cy="575966"/>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800" b="1" u="none" baseline="0">
                <a:solidFill>
                  <a:schemeClr val="bg1"/>
                </a:solidFill>
                <a:latin typeface="Arial" panose="020B0604020202020204" pitchFamily="34" charset="0"/>
                <a:cs typeface="Arial" panose="020B0604020202020204" pitchFamily="34" charset="0"/>
              </a:defRPr>
            </a:lvl1pPr>
          </a:lstStyle>
          <a:p>
            <a:pPr lvl="0"/>
            <a:r>
              <a:rPr lang="en-US" dirty="0"/>
              <a:t>(click to edit)  REFERENCES</a:t>
            </a:r>
          </a:p>
        </p:txBody>
      </p:sp>
      <p:sp>
        <p:nvSpPr>
          <p:cNvPr id="38" name="Text Placeholder 5">
            <a:extLst>
              <a:ext uri="{FF2B5EF4-FFF2-40B4-BE49-F238E27FC236}">
                <a16:creationId xmlns:a16="http://schemas.microsoft.com/office/drawing/2014/main" id="{757B90B5-1EA3-3C53-FFD9-FD3FB9AE94A6}"/>
              </a:ext>
            </a:extLst>
          </p:cNvPr>
          <p:cNvSpPr>
            <a:spLocks noGrp="1"/>
          </p:cNvSpPr>
          <p:nvPr>
            <p:ph type="body" sz="quarter" idx="203" hasCustomPrompt="1"/>
          </p:nvPr>
        </p:nvSpPr>
        <p:spPr>
          <a:xfrm>
            <a:off x="27723844" y="17397580"/>
            <a:ext cx="8407163" cy="1006853"/>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800" b="1" u="none" baseline="0">
                <a:solidFill>
                  <a:schemeClr val="bg1"/>
                </a:solidFill>
                <a:latin typeface="Arial" panose="020B0604020202020204" pitchFamily="34" charset="0"/>
                <a:cs typeface="Arial" panose="020B0604020202020204" pitchFamily="34" charset="0"/>
              </a:defRPr>
            </a:lvl1pPr>
          </a:lstStyle>
          <a:p>
            <a:pPr lvl="0"/>
            <a:r>
              <a:rPr lang="en-US" dirty="0"/>
              <a:t>(click to edit)  ACKNOWLEDGEMENTS  or  CONTACT</a:t>
            </a:r>
          </a:p>
        </p:txBody>
      </p:sp>
      <p:sp>
        <p:nvSpPr>
          <p:cNvPr id="39" name="Text Placeholder 3">
            <a:extLst>
              <a:ext uri="{FF2B5EF4-FFF2-40B4-BE49-F238E27FC236}">
                <a16:creationId xmlns:a16="http://schemas.microsoft.com/office/drawing/2014/main" id="{672B03AA-EC0D-75BA-C752-EFE9EEBEB76A}"/>
              </a:ext>
            </a:extLst>
          </p:cNvPr>
          <p:cNvSpPr>
            <a:spLocks noGrp="1"/>
          </p:cNvSpPr>
          <p:nvPr>
            <p:ph type="body" sz="quarter" idx="204" hasCustomPrompt="1"/>
          </p:nvPr>
        </p:nvSpPr>
        <p:spPr>
          <a:xfrm>
            <a:off x="18614414" y="4263816"/>
            <a:ext cx="8407163" cy="538597"/>
          </a:xfrm>
          <a:prstGeom prst="rect">
            <a:avLst/>
          </a:prstGeom>
        </p:spPr>
        <p:txBody>
          <a:bodyPr wrap="square" lIns="83814" tIns="83814" rIns="83814" bIns="83814" anchor="t" anchorCtr="0">
            <a:spAutoFit/>
          </a:bodyPr>
          <a:lstStyle>
            <a:lvl1pPr marL="0" indent="0">
              <a:buNone/>
              <a:defRPr sz="2400">
                <a:solidFill>
                  <a:schemeClr val="accent5">
                    <a:lumMod val="50000"/>
                  </a:schemeClr>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0" name="Text Placeholder 3">
            <a:extLst>
              <a:ext uri="{FF2B5EF4-FFF2-40B4-BE49-F238E27FC236}">
                <a16:creationId xmlns:a16="http://schemas.microsoft.com/office/drawing/2014/main" id="{D69AD527-DB24-5E48-7C10-69D64583E760}"/>
              </a:ext>
            </a:extLst>
          </p:cNvPr>
          <p:cNvSpPr>
            <a:spLocks noGrp="1"/>
          </p:cNvSpPr>
          <p:nvPr>
            <p:ph type="body" sz="quarter" idx="205" hasCustomPrompt="1"/>
          </p:nvPr>
        </p:nvSpPr>
        <p:spPr>
          <a:xfrm>
            <a:off x="9695484" y="4263816"/>
            <a:ext cx="8407163" cy="538597"/>
          </a:xfrm>
          <a:prstGeom prst="rect">
            <a:avLst/>
          </a:prstGeom>
        </p:spPr>
        <p:txBody>
          <a:bodyPr wrap="square" lIns="83814" tIns="83814" rIns="83814" bIns="83814" anchor="t" anchorCtr="0">
            <a:spAutoFit/>
          </a:bodyPr>
          <a:lstStyle>
            <a:lvl1pPr marL="0" indent="0">
              <a:buNone/>
              <a:defRPr sz="2400">
                <a:solidFill>
                  <a:schemeClr val="accent5">
                    <a:lumMod val="50000"/>
                  </a:schemeClr>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1" name="Text Placeholder 3">
            <a:extLst>
              <a:ext uri="{FF2B5EF4-FFF2-40B4-BE49-F238E27FC236}">
                <a16:creationId xmlns:a16="http://schemas.microsoft.com/office/drawing/2014/main" id="{7305605C-CEE8-BB7A-9376-121FC337185F}"/>
              </a:ext>
            </a:extLst>
          </p:cNvPr>
          <p:cNvSpPr>
            <a:spLocks noGrp="1"/>
          </p:cNvSpPr>
          <p:nvPr>
            <p:ph type="body" sz="quarter" idx="206" hasCustomPrompt="1"/>
          </p:nvPr>
        </p:nvSpPr>
        <p:spPr>
          <a:xfrm>
            <a:off x="27723844" y="4263816"/>
            <a:ext cx="8407163" cy="538597"/>
          </a:xfrm>
          <a:prstGeom prst="rect">
            <a:avLst/>
          </a:prstGeom>
        </p:spPr>
        <p:txBody>
          <a:bodyPr wrap="square" lIns="83814" tIns="83814" rIns="83814" bIns="83814" anchor="t" anchorCtr="0">
            <a:spAutoFit/>
          </a:bodyPr>
          <a:lstStyle>
            <a:lvl1pPr marL="0" indent="0">
              <a:buNone/>
              <a:defRPr sz="2400">
                <a:solidFill>
                  <a:schemeClr val="accent5">
                    <a:lumMod val="50000"/>
                  </a:schemeClr>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2" name="Text Placeholder 3">
            <a:extLst>
              <a:ext uri="{FF2B5EF4-FFF2-40B4-BE49-F238E27FC236}">
                <a16:creationId xmlns:a16="http://schemas.microsoft.com/office/drawing/2014/main" id="{F48648C2-4F01-A1F3-CC49-E79F49E4A41C}"/>
              </a:ext>
            </a:extLst>
          </p:cNvPr>
          <p:cNvSpPr>
            <a:spLocks noGrp="1"/>
          </p:cNvSpPr>
          <p:nvPr>
            <p:ph type="body" sz="quarter" idx="207" hasCustomPrompt="1"/>
          </p:nvPr>
        </p:nvSpPr>
        <p:spPr>
          <a:xfrm>
            <a:off x="27723844" y="12762191"/>
            <a:ext cx="8407163" cy="538597"/>
          </a:xfrm>
          <a:prstGeom prst="rect">
            <a:avLst/>
          </a:prstGeom>
        </p:spPr>
        <p:txBody>
          <a:bodyPr wrap="square" lIns="83814" tIns="83814" rIns="83814" bIns="83814" anchor="t" anchorCtr="0">
            <a:spAutoFit/>
          </a:bodyPr>
          <a:lstStyle>
            <a:lvl1pPr marL="0" indent="0">
              <a:buNone/>
              <a:defRPr sz="2400">
                <a:solidFill>
                  <a:schemeClr val="accent5">
                    <a:lumMod val="50000"/>
                  </a:schemeClr>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3" name="Text Placeholder 3">
            <a:extLst>
              <a:ext uri="{FF2B5EF4-FFF2-40B4-BE49-F238E27FC236}">
                <a16:creationId xmlns:a16="http://schemas.microsoft.com/office/drawing/2014/main" id="{4BD14CFB-2146-301B-0290-46599065007A}"/>
              </a:ext>
            </a:extLst>
          </p:cNvPr>
          <p:cNvSpPr>
            <a:spLocks noGrp="1"/>
          </p:cNvSpPr>
          <p:nvPr>
            <p:ph type="body" sz="quarter" idx="208" hasCustomPrompt="1"/>
          </p:nvPr>
        </p:nvSpPr>
        <p:spPr>
          <a:xfrm>
            <a:off x="395554" y="11579009"/>
            <a:ext cx="8407163" cy="538597"/>
          </a:xfrm>
          <a:prstGeom prst="rect">
            <a:avLst/>
          </a:prstGeom>
        </p:spPr>
        <p:txBody>
          <a:bodyPr wrap="square" lIns="83814" tIns="83814" rIns="83814" bIns="83814" anchor="t" anchorCtr="0">
            <a:spAutoFit/>
          </a:bodyPr>
          <a:lstStyle>
            <a:lvl1pPr marL="0" indent="0">
              <a:buNone/>
              <a:defRPr sz="2400">
                <a:solidFill>
                  <a:schemeClr val="accent5">
                    <a:lumMod val="50000"/>
                  </a:schemeClr>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4" name="Text Placeholder 3">
            <a:extLst>
              <a:ext uri="{FF2B5EF4-FFF2-40B4-BE49-F238E27FC236}">
                <a16:creationId xmlns:a16="http://schemas.microsoft.com/office/drawing/2014/main" id="{AA2E2CE8-0607-7FE2-CFEB-3332D6304DDF}"/>
              </a:ext>
            </a:extLst>
          </p:cNvPr>
          <p:cNvSpPr>
            <a:spLocks noGrp="1"/>
          </p:cNvSpPr>
          <p:nvPr>
            <p:ph type="body" sz="quarter" idx="209" hasCustomPrompt="1"/>
          </p:nvPr>
        </p:nvSpPr>
        <p:spPr>
          <a:xfrm>
            <a:off x="27723844" y="18089910"/>
            <a:ext cx="8407163" cy="538597"/>
          </a:xfrm>
          <a:prstGeom prst="rect">
            <a:avLst/>
          </a:prstGeom>
        </p:spPr>
        <p:txBody>
          <a:bodyPr wrap="square" lIns="83814" tIns="83814" rIns="83814" bIns="83814" anchor="t" anchorCtr="0">
            <a:spAutoFit/>
          </a:bodyPr>
          <a:lstStyle>
            <a:lvl1pPr marL="0" indent="0">
              <a:buNone/>
              <a:defRPr sz="2400">
                <a:solidFill>
                  <a:schemeClr val="accent5">
                    <a:lumMod val="50000"/>
                  </a:schemeClr>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thout guides">
    <p:spTree>
      <p:nvGrpSpPr>
        <p:cNvPr id="1" name=""/>
        <p:cNvGrpSpPr/>
        <p:nvPr/>
      </p:nvGrpSpPr>
      <p:grpSpPr>
        <a:xfrm>
          <a:off x="0" y="0"/>
          <a:ext cx="0" cy="0"/>
          <a:chOff x="0" y="0"/>
          <a:chExt cx="0" cy="0"/>
        </a:xfrm>
      </p:grpSpPr>
      <p:sp>
        <p:nvSpPr>
          <p:cNvPr id="31" name="Text Placeholder 3">
            <a:extLst>
              <a:ext uri="{FF2B5EF4-FFF2-40B4-BE49-F238E27FC236}">
                <a16:creationId xmlns:a16="http://schemas.microsoft.com/office/drawing/2014/main" id="{A66A711C-DAD4-ECEA-2245-8ED308C89047}"/>
              </a:ext>
            </a:extLst>
          </p:cNvPr>
          <p:cNvSpPr>
            <a:spLocks noGrp="1"/>
          </p:cNvSpPr>
          <p:nvPr>
            <p:ph type="body" sz="quarter" idx="10" hasCustomPrompt="1"/>
          </p:nvPr>
        </p:nvSpPr>
        <p:spPr>
          <a:xfrm>
            <a:off x="395554" y="4263816"/>
            <a:ext cx="8407163" cy="515514"/>
          </a:xfrm>
          <a:prstGeom prst="rect">
            <a:avLst/>
          </a:prstGeom>
          <a:noFill/>
        </p:spPr>
        <p:txBody>
          <a:bodyPr wrap="square" lIns="83814" tIns="83814" rIns="83814" bIns="83814" anchor="t" anchorCtr="0">
            <a:spAutoFit/>
          </a:bodyPr>
          <a:lstStyle>
            <a:lvl1pPr marL="0" indent="0">
              <a:buNone/>
              <a:defRPr sz="2250">
                <a:solidFill>
                  <a:schemeClr val="tx1"/>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32" name="Text Placeholder 76">
            <a:extLst>
              <a:ext uri="{FF2B5EF4-FFF2-40B4-BE49-F238E27FC236}">
                <a16:creationId xmlns:a16="http://schemas.microsoft.com/office/drawing/2014/main" id="{4EAFBCD2-E619-A1DD-08A3-7F64D0DC6E99}"/>
              </a:ext>
            </a:extLst>
          </p:cNvPr>
          <p:cNvSpPr>
            <a:spLocks noGrp="1"/>
          </p:cNvSpPr>
          <p:nvPr>
            <p:ph type="body" sz="quarter" idx="161" hasCustomPrompt="1"/>
          </p:nvPr>
        </p:nvSpPr>
        <p:spPr>
          <a:xfrm>
            <a:off x="4655258" y="1072540"/>
            <a:ext cx="27278850" cy="496290"/>
          </a:xfrm>
          <a:prstGeom prst="rect">
            <a:avLst/>
          </a:prstGeom>
          <a:noFill/>
        </p:spPr>
        <p:txBody>
          <a:bodyPr anchor="t" anchorCtr="0">
            <a:spAutoFit/>
          </a:bodyPr>
          <a:lstStyle>
            <a:lvl1pPr marL="0" indent="0" algn="ctr">
              <a:buFontTx/>
              <a:buNone/>
              <a:defRPr sz="2625">
                <a:solidFill>
                  <a:schemeClr val="tx1"/>
                </a:solidFill>
                <a:latin typeface="Arial" panose="020B0604020202020204" pitchFamily="34" charset="0"/>
                <a:cs typeface="Arial" panose="020B0604020202020204" pitchFamily="34" charset="0"/>
              </a:defRPr>
            </a:lvl1pPr>
            <a:lvl2pPr>
              <a:buFontTx/>
              <a:buNone/>
              <a:defRPr sz="6400"/>
            </a:lvl2pPr>
            <a:lvl3pPr>
              <a:buFontTx/>
              <a:buNone/>
              <a:defRPr sz="6400"/>
            </a:lvl3pPr>
            <a:lvl4pPr>
              <a:buFontTx/>
              <a:buNone/>
              <a:defRPr sz="6400"/>
            </a:lvl4pPr>
            <a:lvl5pPr>
              <a:buFontTx/>
              <a:buNone/>
              <a:defRPr sz="6400"/>
            </a:lvl5pPr>
          </a:lstStyle>
          <a:p>
            <a:pPr lvl="0"/>
            <a:r>
              <a:rPr lang="en-US" dirty="0"/>
              <a:t>Click here to add authors</a:t>
            </a:r>
          </a:p>
        </p:txBody>
      </p:sp>
      <p:sp>
        <p:nvSpPr>
          <p:cNvPr id="33" name="Text Placeholder 76">
            <a:extLst>
              <a:ext uri="{FF2B5EF4-FFF2-40B4-BE49-F238E27FC236}">
                <a16:creationId xmlns:a16="http://schemas.microsoft.com/office/drawing/2014/main" id="{189C4BEB-83D2-15C1-4341-5B8E530303C3}"/>
              </a:ext>
            </a:extLst>
          </p:cNvPr>
          <p:cNvSpPr>
            <a:spLocks noGrp="1"/>
          </p:cNvSpPr>
          <p:nvPr>
            <p:ph type="body" sz="quarter" idx="195" hasCustomPrompt="1"/>
          </p:nvPr>
        </p:nvSpPr>
        <p:spPr>
          <a:xfrm>
            <a:off x="4655258" y="1754220"/>
            <a:ext cx="27278850" cy="400110"/>
          </a:xfrm>
          <a:prstGeom prst="rect">
            <a:avLst/>
          </a:prstGeom>
          <a:noFill/>
        </p:spPr>
        <p:txBody>
          <a:bodyPr anchor="t" anchorCtr="0">
            <a:spAutoFit/>
          </a:bodyPr>
          <a:lstStyle>
            <a:lvl1pPr marL="0" indent="0" algn="ctr">
              <a:buFontTx/>
              <a:buNone/>
              <a:defRPr sz="2000">
                <a:solidFill>
                  <a:schemeClr val="tx1"/>
                </a:solidFill>
                <a:latin typeface="Arial" panose="020B0604020202020204" pitchFamily="34" charset="0"/>
                <a:cs typeface="Arial" panose="020B0604020202020204" pitchFamily="34" charset="0"/>
              </a:defRPr>
            </a:lvl1pPr>
            <a:lvl2pPr>
              <a:buFontTx/>
              <a:buNone/>
              <a:defRPr sz="6400"/>
            </a:lvl2pPr>
            <a:lvl3pPr>
              <a:buFontTx/>
              <a:buNone/>
              <a:defRPr sz="6400"/>
            </a:lvl3pPr>
            <a:lvl4pPr>
              <a:buFontTx/>
              <a:buNone/>
              <a:defRPr sz="6400"/>
            </a:lvl4pPr>
            <a:lvl5pPr>
              <a:buFontTx/>
              <a:buNone/>
              <a:defRPr sz="6400"/>
            </a:lvl5pPr>
          </a:lstStyle>
          <a:p>
            <a:pPr lvl="0"/>
            <a:r>
              <a:rPr lang="en-US" dirty="0"/>
              <a:t>Click here to add affiliations</a:t>
            </a:r>
          </a:p>
        </p:txBody>
      </p:sp>
      <p:sp>
        <p:nvSpPr>
          <p:cNvPr id="34" name="Text Placeholder 76">
            <a:extLst>
              <a:ext uri="{FF2B5EF4-FFF2-40B4-BE49-F238E27FC236}">
                <a16:creationId xmlns:a16="http://schemas.microsoft.com/office/drawing/2014/main" id="{A265C16B-DC49-D98E-52F2-F48CDE817177}"/>
              </a:ext>
            </a:extLst>
          </p:cNvPr>
          <p:cNvSpPr>
            <a:spLocks noGrp="1"/>
          </p:cNvSpPr>
          <p:nvPr>
            <p:ph type="body" sz="quarter" idx="196" hasCustomPrompt="1"/>
          </p:nvPr>
        </p:nvSpPr>
        <p:spPr>
          <a:xfrm>
            <a:off x="4648575" y="193003"/>
            <a:ext cx="27278850" cy="807914"/>
          </a:xfrm>
          <a:prstGeom prst="rect">
            <a:avLst/>
          </a:prstGeom>
          <a:noFill/>
        </p:spPr>
        <p:txBody>
          <a:bodyPr anchor="t" anchorCtr="0">
            <a:spAutoFit/>
          </a:bodyPr>
          <a:lstStyle>
            <a:lvl1pPr marL="0" indent="0" algn="ctr">
              <a:buFontTx/>
              <a:buNone/>
              <a:defRPr sz="4500" b="1">
                <a:solidFill>
                  <a:schemeClr val="tx1"/>
                </a:solidFill>
                <a:latin typeface="Arial" panose="020B0604020202020204" pitchFamily="34" charset="0"/>
                <a:cs typeface="Arial" panose="020B0604020202020204" pitchFamily="34" charset="0"/>
              </a:defRPr>
            </a:lvl1pPr>
            <a:lvl2pPr>
              <a:buFontTx/>
              <a:buNone/>
              <a:defRPr sz="6400"/>
            </a:lvl2pPr>
            <a:lvl3pPr>
              <a:buFontTx/>
              <a:buNone/>
              <a:defRPr sz="6400"/>
            </a:lvl3pPr>
            <a:lvl4pPr>
              <a:buFontTx/>
              <a:buNone/>
              <a:defRPr sz="6400"/>
            </a:lvl4pPr>
            <a:lvl5pPr>
              <a:buFontTx/>
              <a:buNone/>
              <a:defRPr sz="6400"/>
            </a:lvl5pPr>
          </a:lstStyle>
          <a:p>
            <a:pPr lvl="0"/>
            <a:r>
              <a:rPr lang="en-US" dirty="0"/>
              <a:t>Click here to add title</a:t>
            </a:r>
          </a:p>
        </p:txBody>
      </p:sp>
      <p:sp>
        <p:nvSpPr>
          <p:cNvPr id="35" name="Text Placeholder 5">
            <a:extLst>
              <a:ext uri="{FF2B5EF4-FFF2-40B4-BE49-F238E27FC236}">
                <a16:creationId xmlns:a16="http://schemas.microsoft.com/office/drawing/2014/main" id="{C508B8B9-9AF4-3A47-457B-3C0C1836E7E1}"/>
              </a:ext>
            </a:extLst>
          </p:cNvPr>
          <p:cNvSpPr>
            <a:spLocks noGrp="1"/>
          </p:cNvSpPr>
          <p:nvPr>
            <p:ph type="body" sz="quarter" idx="197" hasCustomPrompt="1"/>
          </p:nvPr>
        </p:nvSpPr>
        <p:spPr>
          <a:xfrm>
            <a:off x="395554" y="3548658"/>
            <a:ext cx="8407163" cy="529800"/>
          </a:xfrm>
          <a:prstGeom prst="rect">
            <a:avLst/>
          </a:prstGeom>
          <a:noFill/>
        </p:spPr>
        <p:txBody>
          <a:bodyPr wrap="square" lIns="71838" tIns="71838" rIns="71838" bIns="71838" anchor="t" anchorCtr="0">
            <a:spAutoFit/>
          </a:bodyPr>
          <a:lstStyle>
            <a:lvl1pPr marL="0" indent="0" algn="ctr">
              <a:buNone/>
              <a:defRPr sz="2500" b="1" u="none" baseline="0">
                <a:solidFill>
                  <a:schemeClr val="tx1"/>
                </a:solidFill>
                <a:latin typeface="Arial" panose="020B0604020202020204" pitchFamily="34" charset="0"/>
                <a:cs typeface="Arial" panose="020B0604020202020204" pitchFamily="34" charset="0"/>
              </a:defRPr>
            </a:lvl1pPr>
          </a:lstStyle>
          <a:p>
            <a:pPr lvl="0"/>
            <a:r>
              <a:rPr lang="en-US" dirty="0"/>
              <a:t>(click to edit) INTRODUCTION or ABSTRACT</a:t>
            </a:r>
          </a:p>
        </p:txBody>
      </p:sp>
      <p:sp>
        <p:nvSpPr>
          <p:cNvPr id="36" name="Text Placeholder 5">
            <a:extLst>
              <a:ext uri="{FF2B5EF4-FFF2-40B4-BE49-F238E27FC236}">
                <a16:creationId xmlns:a16="http://schemas.microsoft.com/office/drawing/2014/main" id="{C0185B69-D4BA-65F4-2B3B-8D01B52913E9}"/>
              </a:ext>
            </a:extLst>
          </p:cNvPr>
          <p:cNvSpPr>
            <a:spLocks noGrp="1"/>
          </p:cNvSpPr>
          <p:nvPr>
            <p:ph type="body" sz="quarter" idx="198" hasCustomPrompt="1"/>
          </p:nvPr>
        </p:nvSpPr>
        <p:spPr>
          <a:xfrm>
            <a:off x="9504984" y="3548658"/>
            <a:ext cx="8407163" cy="529800"/>
          </a:xfrm>
          <a:prstGeom prst="rect">
            <a:avLst/>
          </a:prstGeom>
          <a:noFill/>
        </p:spPr>
        <p:txBody>
          <a:bodyPr wrap="square" lIns="71838" tIns="71838" rIns="71838" bIns="71838" anchor="t" anchorCtr="0">
            <a:spAutoFit/>
          </a:bodyPr>
          <a:lstStyle>
            <a:lvl1pPr marL="0" indent="0" algn="ctr">
              <a:buNone/>
              <a:defRPr sz="2500" b="1" u="none" baseline="0">
                <a:solidFill>
                  <a:schemeClr val="tx1"/>
                </a:solidFill>
                <a:latin typeface="Arial" panose="020B0604020202020204" pitchFamily="34" charset="0"/>
                <a:cs typeface="Arial" panose="020B0604020202020204" pitchFamily="34" charset="0"/>
              </a:defRPr>
            </a:lvl1pPr>
          </a:lstStyle>
          <a:p>
            <a:pPr lvl="0"/>
            <a:r>
              <a:rPr lang="en-US" dirty="0"/>
              <a:t>(click to edit)  MATERIALS &amp; METHODS</a:t>
            </a:r>
          </a:p>
        </p:txBody>
      </p:sp>
      <p:sp>
        <p:nvSpPr>
          <p:cNvPr id="37" name="Text Placeholder 5">
            <a:extLst>
              <a:ext uri="{FF2B5EF4-FFF2-40B4-BE49-F238E27FC236}">
                <a16:creationId xmlns:a16="http://schemas.microsoft.com/office/drawing/2014/main" id="{80B3BDED-81F0-8CC5-3BB2-B72354FF6420}"/>
              </a:ext>
            </a:extLst>
          </p:cNvPr>
          <p:cNvSpPr>
            <a:spLocks noGrp="1"/>
          </p:cNvSpPr>
          <p:nvPr>
            <p:ph type="body" sz="quarter" idx="199" hasCustomPrompt="1"/>
          </p:nvPr>
        </p:nvSpPr>
        <p:spPr>
          <a:xfrm>
            <a:off x="18614414" y="3548658"/>
            <a:ext cx="8407163" cy="529800"/>
          </a:xfrm>
          <a:prstGeom prst="rect">
            <a:avLst/>
          </a:prstGeom>
          <a:noFill/>
        </p:spPr>
        <p:txBody>
          <a:bodyPr wrap="square" lIns="71838" tIns="71838" rIns="71838" bIns="71838" anchor="t" anchorCtr="0">
            <a:spAutoFit/>
          </a:bodyPr>
          <a:lstStyle>
            <a:lvl1pPr marL="0" indent="0" algn="ctr">
              <a:buNone/>
              <a:defRPr sz="2500" b="1" u="none" baseline="0">
                <a:solidFill>
                  <a:schemeClr val="tx1"/>
                </a:solidFill>
                <a:latin typeface="Arial" panose="020B0604020202020204" pitchFamily="34" charset="0"/>
                <a:cs typeface="Arial" panose="020B0604020202020204" pitchFamily="34" charset="0"/>
              </a:defRPr>
            </a:lvl1pPr>
          </a:lstStyle>
          <a:p>
            <a:pPr lvl="0"/>
            <a:r>
              <a:rPr lang="en-US" dirty="0"/>
              <a:t>(click to edit)  RESULTS</a:t>
            </a:r>
          </a:p>
        </p:txBody>
      </p:sp>
      <p:sp>
        <p:nvSpPr>
          <p:cNvPr id="38" name="Text Placeholder 5">
            <a:extLst>
              <a:ext uri="{FF2B5EF4-FFF2-40B4-BE49-F238E27FC236}">
                <a16:creationId xmlns:a16="http://schemas.microsoft.com/office/drawing/2014/main" id="{6B3243A5-2E4C-4A2F-BC3B-42A5D6E64A34}"/>
              </a:ext>
            </a:extLst>
          </p:cNvPr>
          <p:cNvSpPr>
            <a:spLocks noGrp="1"/>
          </p:cNvSpPr>
          <p:nvPr>
            <p:ph type="body" sz="quarter" idx="200" hasCustomPrompt="1"/>
          </p:nvPr>
        </p:nvSpPr>
        <p:spPr>
          <a:xfrm>
            <a:off x="27723844" y="3548658"/>
            <a:ext cx="8407163" cy="529800"/>
          </a:xfrm>
          <a:prstGeom prst="rect">
            <a:avLst/>
          </a:prstGeom>
          <a:noFill/>
        </p:spPr>
        <p:txBody>
          <a:bodyPr wrap="square" lIns="71838" tIns="71838" rIns="71838" bIns="71838" anchor="t" anchorCtr="0">
            <a:spAutoFit/>
          </a:bodyPr>
          <a:lstStyle>
            <a:lvl1pPr marL="0" indent="0" algn="ctr">
              <a:buNone/>
              <a:defRPr sz="2500" b="1" u="none" baseline="0">
                <a:solidFill>
                  <a:schemeClr val="tx1"/>
                </a:solidFill>
                <a:latin typeface="Arial" panose="020B0604020202020204" pitchFamily="34" charset="0"/>
                <a:cs typeface="Arial" panose="020B0604020202020204" pitchFamily="34" charset="0"/>
              </a:defRPr>
            </a:lvl1pPr>
          </a:lstStyle>
          <a:p>
            <a:pPr lvl="0"/>
            <a:r>
              <a:rPr lang="en-US" dirty="0"/>
              <a:t>(click to edit)  CONCLUSIONS</a:t>
            </a:r>
          </a:p>
        </p:txBody>
      </p:sp>
      <p:sp>
        <p:nvSpPr>
          <p:cNvPr id="39" name="Text Placeholder 5">
            <a:extLst>
              <a:ext uri="{FF2B5EF4-FFF2-40B4-BE49-F238E27FC236}">
                <a16:creationId xmlns:a16="http://schemas.microsoft.com/office/drawing/2014/main" id="{899831FB-A876-AEEB-AB84-E331B8F3049B}"/>
              </a:ext>
            </a:extLst>
          </p:cNvPr>
          <p:cNvSpPr>
            <a:spLocks noGrp="1"/>
          </p:cNvSpPr>
          <p:nvPr>
            <p:ph type="body" sz="quarter" idx="201" hasCustomPrompt="1"/>
          </p:nvPr>
        </p:nvSpPr>
        <p:spPr>
          <a:xfrm>
            <a:off x="395554" y="10860255"/>
            <a:ext cx="8407163" cy="529800"/>
          </a:xfrm>
          <a:prstGeom prst="rect">
            <a:avLst/>
          </a:prstGeom>
          <a:noFill/>
        </p:spPr>
        <p:txBody>
          <a:bodyPr wrap="square" lIns="71838" tIns="71838" rIns="71838" bIns="71838" anchor="t" anchorCtr="0">
            <a:spAutoFit/>
          </a:bodyPr>
          <a:lstStyle>
            <a:lvl1pPr marL="0" indent="0" algn="ctr">
              <a:buNone/>
              <a:defRPr sz="2500" b="1" u="none" baseline="0">
                <a:solidFill>
                  <a:schemeClr val="tx1"/>
                </a:solidFill>
                <a:latin typeface="Arial" panose="020B0604020202020204" pitchFamily="34" charset="0"/>
                <a:cs typeface="Arial" panose="020B0604020202020204" pitchFamily="34" charset="0"/>
              </a:defRPr>
            </a:lvl1pPr>
          </a:lstStyle>
          <a:p>
            <a:pPr lvl="0"/>
            <a:r>
              <a:rPr lang="en-US" dirty="0"/>
              <a:t>(click to edit) OBJECTIVES</a:t>
            </a:r>
          </a:p>
        </p:txBody>
      </p:sp>
      <p:sp>
        <p:nvSpPr>
          <p:cNvPr id="40" name="Text Placeholder 5">
            <a:extLst>
              <a:ext uri="{FF2B5EF4-FFF2-40B4-BE49-F238E27FC236}">
                <a16:creationId xmlns:a16="http://schemas.microsoft.com/office/drawing/2014/main" id="{9B8A717C-A042-B768-AB59-F54CDC10A336}"/>
              </a:ext>
            </a:extLst>
          </p:cNvPr>
          <p:cNvSpPr>
            <a:spLocks noGrp="1"/>
          </p:cNvSpPr>
          <p:nvPr>
            <p:ph type="body" sz="quarter" idx="202" hasCustomPrompt="1"/>
          </p:nvPr>
        </p:nvSpPr>
        <p:spPr>
          <a:xfrm>
            <a:off x="27723844" y="12069861"/>
            <a:ext cx="8407163" cy="529800"/>
          </a:xfrm>
          <a:prstGeom prst="rect">
            <a:avLst/>
          </a:prstGeom>
          <a:noFill/>
        </p:spPr>
        <p:txBody>
          <a:bodyPr wrap="square" lIns="71838" tIns="71838" rIns="71838" bIns="71838" anchor="t" anchorCtr="0">
            <a:spAutoFit/>
          </a:bodyPr>
          <a:lstStyle>
            <a:lvl1pPr marL="0" indent="0" algn="ctr">
              <a:buNone/>
              <a:defRPr sz="2500" b="1" u="none" baseline="0">
                <a:solidFill>
                  <a:schemeClr val="tx1"/>
                </a:solidFill>
                <a:latin typeface="Arial" panose="020B0604020202020204" pitchFamily="34" charset="0"/>
                <a:cs typeface="Arial" panose="020B0604020202020204" pitchFamily="34" charset="0"/>
              </a:defRPr>
            </a:lvl1pPr>
          </a:lstStyle>
          <a:p>
            <a:pPr lvl="0"/>
            <a:r>
              <a:rPr lang="en-US" dirty="0"/>
              <a:t>(click to edit)  REFERENCES</a:t>
            </a:r>
          </a:p>
        </p:txBody>
      </p:sp>
      <p:sp>
        <p:nvSpPr>
          <p:cNvPr id="41" name="Text Placeholder 5">
            <a:extLst>
              <a:ext uri="{FF2B5EF4-FFF2-40B4-BE49-F238E27FC236}">
                <a16:creationId xmlns:a16="http://schemas.microsoft.com/office/drawing/2014/main" id="{36DCEDA4-7FC0-22C3-FADC-7E9970A0D9E6}"/>
              </a:ext>
            </a:extLst>
          </p:cNvPr>
          <p:cNvSpPr>
            <a:spLocks noGrp="1"/>
          </p:cNvSpPr>
          <p:nvPr>
            <p:ph type="body" sz="quarter" idx="203" hasCustomPrompt="1"/>
          </p:nvPr>
        </p:nvSpPr>
        <p:spPr>
          <a:xfrm>
            <a:off x="27723844" y="17397580"/>
            <a:ext cx="8407163" cy="529800"/>
          </a:xfrm>
          <a:prstGeom prst="rect">
            <a:avLst/>
          </a:prstGeom>
          <a:noFill/>
        </p:spPr>
        <p:txBody>
          <a:bodyPr wrap="square" lIns="71838" tIns="71838" rIns="71838" bIns="71838" anchor="t" anchorCtr="0">
            <a:spAutoFit/>
          </a:bodyPr>
          <a:lstStyle>
            <a:lvl1pPr marL="0" indent="0" algn="ctr">
              <a:buNone/>
              <a:defRPr sz="2500" b="1" u="none" baseline="0">
                <a:solidFill>
                  <a:schemeClr val="tx1"/>
                </a:solidFill>
                <a:latin typeface="Arial" panose="020B0604020202020204" pitchFamily="34" charset="0"/>
                <a:cs typeface="Arial" panose="020B0604020202020204" pitchFamily="34" charset="0"/>
              </a:defRPr>
            </a:lvl1pPr>
          </a:lstStyle>
          <a:p>
            <a:pPr lvl="0"/>
            <a:r>
              <a:rPr lang="en-US" dirty="0"/>
              <a:t>(click to edit)  ACKNOWLEDGEMENTS  or  CONTACT</a:t>
            </a:r>
          </a:p>
        </p:txBody>
      </p:sp>
      <p:sp>
        <p:nvSpPr>
          <p:cNvPr id="42" name="Text Placeholder 3">
            <a:extLst>
              <a:ext uri="{FF2B5EF4-FFF2-40B4-BE49-F238E27FC236}">
                <a16:creationId xmlns:a16="http://schemas.microsoft.com/office/drawing/2014/main" id="{6AF67295-B669-8665-F0B5-A1D94AF05766}"/>
              </a:ext>
            </a:extLst>
          </p:cNvPr>
          <p:cNvSpPr>
            <a:spLocks noGrp="1"/>
          </p:cNvSpPr>
          <p:nvPr>
            <p:ph type="body" sz="quarter" idx="204" hasCustomPrompt="1"/>
          </p:nvPr>
        </p:nvSpPr>
        <p:spPr>
          <a:xfrm>
            <a:off x="18614414" y="4263816"/>
            <a:ext cx="8407163" cy="515514"/>
          </a:xfrm>
          <a:prstGeom prst="rect">
            <a:avLst/>
          </a:prstGeom>
          <a:noFill/>
        </p:spPr>
        <p:txBody>
          <a:bodyPr wrap="square" lIns="83814" tIns="83814" rIns="83814" bIns="83814" anchor="t" anchorCtr="0">
            <a:spAutoFit/>
          </a:bodyPr>
          <a:lstStyle>
            <a:lvl1pPr marL="0" indent="0">
              <a:buNone/>
              <a:defRPr sz="2250">
                <a:solidFill>
                  <a:schemeClr val="tx1"/>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3" name="Text Placeholder 3">
            <a:extLst>
              <a:ext uri="{FF2B5EF4-FFF2-40B4-BE49-F238E27FC236}">
                <a16:creationId xmlns:a16="http://schemas.microsoft.com/office/drawing/2014/main" id="{324AE785-E2DE-38CF-94AD-9B63CFC8526D}"/>
              </a:ext>
            </a:extLst>
          </p:cNvPr>
          <p:cNvSpPr>
            <a:spLocks noGrp="1"/>
          </p:cNvSpPr>
          <p:nvPr>
            <p:ph type="body" sz="quarter" idx="205" hasCustomPrompt="1"/>
          </p:nvPr>
        </p:nvSpPr>
        <p:spPr>
          <a:xfrm>
            <a:off x="9695484" y="4263816"/>
            <a:ext cx="8407163" cy="515514"/>
          </a:xfrm>
          <a:prstGeom prst="rect">
            <a:avLst/>
          </a:prstGeom>
          <a:noFill/>
        </p:spPr>
        <p:txBody>
          <a:bodyPr wrap="square" lIns="83814" tIns="83814" rIns="83814" bIns="83814" anchor="t" anchorCtr="0">
            <a:spAutoFit/>
          </a:bodyPr>
          <a:lstStyle>
            <a:lvl1pPr marL="0" indent="0">
              <a:buNone/>
              <a:defRPr sz="2250">
                <a:solidFill>
                  <a:schemeClr val="tx1"/>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4" name="Text Placeholder 3">
            <a:extLst>
              <a:ext uri="{FF2B5EF4-FFF2-40B4-BE49-F238E27FC236}">
                <a16:creationId xmlns:a16="http://schemas.microsoft.com/office/drawing/2014/main" id="{7C9BF72B-E92D-451D-0529-07764675C9FC}"/>
              </a:ext>
            </a:extLst>
          </p:cNvPr>
          <p:cNvSpPr>
            <a:spLocks noGrp="1"/>
          </p:cNvSpPr>
          <p:nvPr>
            <p:ph type="body" sz="quarter" idx="206" hasCustomPrompt="1"/>
          </p:nvPr>
        </p:nvSpPr>
        <p:spPr>
          <a:xfrm>
            <a:off x="27723844" y="4263816"/>
            <a:ext cx="8407163" cy="515514"/>
          </a:xfrm>
          <a:prstGeom prst="rect">
            <a:avLst/>
          </a:prstGeom>
          <a:noFill/>
        </p:spPr>
        <p:txBody>
          <a:bodyPr wrap="square" lIns="83814" tIns="83814" rIns="83814" bIns="83814" anchor="t" anchorCtr="0">
            <a:spAutoFit/>
          </a:bodyPr>
          <a:lstStyle>
            <a:lvl1pPr marL="0" indent="0">
              <a:buNone/>
              <a:defRPr sz="2250">
                <a:solidFill>
                  <a:schemeClr val="tx1"/>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5" name="Text Placeholder 3">
            <a:extLst>
              <a:ext uri="{FF2B5EF4-FFF2-40B4-BE49-F238E27FC236}">
                <a16:creationId xmlns:a16="http://schemas.microsoft.com/office/drawing/2014/main" id="{618369A3-CC78-503D-E2FF-145D22305D7F}"/>
              </a:ext>
            </a:extLst>
          </p:cNvPr>
          <p:cNvSpPr>
            <a:spLocks noGrp="1"/>
          </p:cNvSpPr>
          <p:nvPr>
            <p:ph type="body" sz="quarter" idx="207" hasCustomPrompt="1"/>
          </p:nvPr>
        </p:nvSpPr>
        <p:spPr>
          <a:xfrm>
            <a:off x="27723844" y="12762191"/>
            <a:ext cx="8407163" cy="515514"/>
          </a:xfrm>
          <a:prstGeom prst="rect">
            <a:avLst/>
          </a:prstGeom>
          <a:noFill/>
        </p:spPr>
        <p:txBody>
          <a:bodyPr wrap="square" lIns="83814" tIns="83814" rIns="83814" bIns="83814" anchor="t" anchorCtr="0">
            <a:spAutoFit/>
          </a:bodyPr>
          <a:lstStyle>
            <a:lvl1pPr marL="0" indent="0">
              <a:buNone/>
              <a:defRPr sz="2250">
                <a:solidFill>
                  <a:schemeClr val="tx1"/>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6" name="Text Placeholder 3">
            <a:extLst>
              <a:ext uri="{FF2B5EF4-FFF2-40B4-BE49-F238E27FC236}">
                <a16:creationId xmlns:a16="http://schemas.microsoft.com/office/drawing/2014/main" id="{27C2B513-91C5-A0B8-4BA1-D9A4AC4D398B}"/>
              </a:ext>
            </a:extLst>
          </p:cNvPr>
          <p:cNvSpPr>
            <a:spLocks noGrp="1"/>
          </p:cNvSpPr>
          <p:nvPr>
            <p:ph type="body" sz="quarter" idx="208" hasCustomPrompt="1"/>
          </p:nvPr>
        </p:nvSpPr>
        <p:spPr>
          <a:xfrm>
            <a:off x="395554" y="11579009"/>
            <a:ext cx="8407163" cy="515514"/>
          </a:xfrm>
          <a:prstGeom prst="rect">
            <a:avLst/>
          </a:prstGeom>
          <a:noFill/>
        </p:spPr>
        <p:txBody>
          <a:bodyPr wrap="square" lIns="83814" tIns="83814" rIns="83814" bIns="83814" anchor="t" anchorCtr="0">
            <a:spAutoFit/>
          </a:bodyPr>
          <a:lstStyle>
            <a:lvl1pPr marL="0" indent="0">
              <a:buNone/>
              <a:defRPr sz="2250">
                <a:solidFill>
                  <a:schemeClr val="tx1"/>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
        <p:nvSpPr>
          <p:cNvPr id="47" name="Text Placeholder 3">
            <a:extLst>
              <a:ext uri="{FF2B5EF4-FFF2-40B4-BE49-F238E27FC236}">
                <a16:creationId xmlns:a16="http://schemas.microsoft.com/office/drawing/2014/main" id="{0639DE05-4E38-D76E-C24E-DD2A42F6C815}"/>
              </a:ext>
            </a:extLst>
          </p:cNvPr>
          <p:cNvSpPr>
            <a:spLocks noGrp="1"/>
          </p:cNvSpPr>
          <p:nvPr>
            <p:ph type="body" sz="quarter" idx="209" hasCustomPrompt="1"/>
          </p:nvPr>
        </p:nvSpPr>
        <p:spPr>
          <a:xfrm>
            <a:off x="27723844" y="18089910"/>
            <a:ext cx="8407163" cy="515514"/>
          </a:xfrm>
          <a:prstGeom prst="rect">
            <a:avLst/>
          </a:prstGeom>
          <a:noFill/>
        </p:spPr>
        <p:txBody>
          <a:bodyPr wrap="square" lIns="83814" tIns="83814" rIns="83814" bIns="83814" anchor="t" anchorCtr="0">
            <a:spAutoFit/>
          </a:bodyPr>
          <a:lstStyle>
            <a:lvl1pPr marL="0" indent="0">
              <a:buNone/>
              <a:defRPr sz="2250">
                <a:solidFill>
                  <a:schemeClr val="tx1"/>
                </a:solidFill>
                <a:latin typeface="Arial" panose="020B0604020202020204" pitchFamily="34" charset="0"/>
                <a:cs typeface="Arial" panose="020B0604020202020204" pitchFamily="34" charset="0"/>
              </a:defRPr>
            </a:lvl1pPr>
            <a:lvl2pPr marL="1037775" indent="-399145">
              <a:defRPr sz="1690">
                <a:latin typeface="Trebuchet MS" pitchFamily="34" charset="0"/>
              </a:defRPr>
            </a:lvl2pPr>
            <a:lvl3pPr marL="1436918" indent="-399145">
              <a:defRPr sz="1690">
                <a:latin typeface="Trebuchet MS" pitchFamily="34" charset="0"/>
              </a:defRPr>
            </a:lvl3pPr>
            <a:lvl4pPr marL="1875975" indent="-439060">
              <a:defRPr sz="1690">
                <a:latin typeface="Trebuchet MS" pitchFamily="34" charset="0"/>
              </a:defRPr>
            </a:lvl4pPr>
            <a:lvl5pPr marL="2195293" indent="-319315">
              <a:defRPr sz="1690">
                <a:latin typeface="Trebuchet MS" pitchFamily="34" charset="0"/>
              </a:defRPr>
            </a:lvl5pPr>
          </a:lstStyle>
          <a:p>
            <a:pPr lvl="0"/>
            <a:r>
              <a:rPr lang="en-US" dirty="0"/>
              <a:t>Type in or paste your text here</a:t>
            </a:r>
          </a:p>
        </p:txBody>
      </p:sp>
    </p:spTree>
    <p:extLst>
      <p:ext uri="{BB962C8B-B14F-4D97-AF65-F5344CB8AC3E}">
        <p14:creationId xmlns:p14="http://schemas.microsoft.com/office/powerpoint/2010/main" val="18629144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5EA2629-DF51-23AA-F334-654ABF7203C2}"/>
              </a:ext>
            </a:extLst>
          </p:cNvPr>
          <p:cNvSpPr/>
          <p:nvPr userDrawn="1"/>
        </p:nvSpPr>
        <p:spPr>
          <a:xfrm>
            <a:off x="0" y="19955235"/>
            <a:ext cx="36576000" cy="618765"/>
          </a:xfrm>
          <a:prstGeom prst="rect">
            <a:avLst/>
          </a:prstGeom>
          <a:solidFill>
            <a:srgbClr val="CCDB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90"/>
          </a:p>
        </p:txBody>
      </p:sp>
      <p:sp>
        <p:nvSpPr>
          <p:cNvPr id="7" name="Document 6">
            <a:extLst>
              <a:ext uri="{FF2B5EF4-FFF2-40B4-BE49-F238E27FC236}">
                <a16:creationId xmlns:a16="http://schemas.microsoft.com/office/drawing/2014/main" id="{124C27CE-4560-7DBF-4D63-75189B3A7AC6}"/>
              </a:ext>
            </a:extLst>
          </p:cNvPr>
          <p:cNvSpPr/>
          <p:nvPr/>
        </p:nvSpPr>
        <p:spPr>
          <a:xfrm>
            <a:off x="0" y="227894"/>
            <a:ext cx="36576000" cy="2891725"/>
          </a:xfrm>
          <a:prstGeom prst="flowChartDocument">
            <a:avLst/>
          </a:prstGeom>
          <a:solidFill>
            <a:srgbClr val="87C8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90" dirty="0"/>
          </a:p>
        </p:txBody>
      </p:sp>
      <p:sp>
        <p:nvSpPr>
          <p:cNvPr id="8" name="Document 7">
            <a:extLst>
              <a:ext uri="{FF2B5EF4-FFF2-40B4-BE49-F238E27FC236}">
                <a16:creationId xmlns:a16="http://schemas.microsoft.com/office/drawing/2014/main" id="{5AF89930-557D-10C3-BF7B-139152BC76C9}"/>
              </a:ext>
            </a:extLst>
          </p:cNvPr>
          <p:cNvSpPr/>
          <p:nvPr/>
        </p:nvSpPr>
        <p:spPr>
          <a:xfrm>
            <a:off x="0" y="1"/>
            <a:ext cx="36576000" cy="2891725"/>
          </a:xfrm>
          <a:prstGeom prst="flowChartDocument">
            <a:avLst/>
          </a:prstGeom>
          <a:solidFill>
            <a:srgbClr val="D1E4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90" dirty="0"/>
          </a:p>
        </p:txBody>
      </p:sp>
      <p:grpSp>
        <p:nvGrpSpPr>
          <p:cNvPr id="17" name="그룹 16">
            <a:extLst>
              <a:ext uri="{FF2B5EF4-FFF2-40B4-BE49-F238E27FC236}">
                <a16:creationId xmlns:a16="http://schemas.microsoft.com/office/drawing/2014/main" id="{4046C704-418D-164E-3A03-6D6BA0BC762B}"/>
              </a:ext>
            </a:extLst>
          </p:cNvPr>
          <p:cNvGrpSpPr/>
          <p:nvPr userDrawn="1"/>
        </p:nvGrpSpPr>
        <p:grpSpPr>
          <a:xfrm>
            <a:off x="32817596" y="-271987"/>
            <a:ext cx="3587821" cy="2441433"/>
            <a:chOff x="23183934" y="3685769"/>
            <a:chExt cx="3339681" cy="2272579"/>
          </a:xfrm>
        </p:grpSpPr>
        <p:pic>
          <p:nvPicPr>
            <p:cNvPr id="16" name="그림 15" descr="빛, 원, 비눗방울, 밤이(가) 표시된 사진&#10;&#10;AI 생성 콘텐츠는 정확하지 않을 수 있습니다.">
              <a:extLst>
                <a:ext uri="{FF2B5EF4-FFF2-40B4-BE49-F238E27FC236}">
                  <a16:creationId xmlns:a16="http://schemas.microsoft.com/office/drawing/2014/main" id="{426AD538-7D46-D158-A72C-5C0BD41A926C}"/>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l="47297"/>
            <a:stretch>
              <a:fillRect/>
            </a:stretch>
          </p:blipFill>
          <p:spPr>
            <a:xfrm>
              <a:off x="24159609" y="3685769"/>
              <a:ext cx="2364006" cy="2185798"/>
            </a:xfrm>
            <a:prstGeom prst="rect">
              <a:avLst/>
            </a:prstGeom>
          </p:spPr>
        </p:pic>
        <p:grpSp>
          <p:nvGrpSpPr>
            <p:cNvPr id="15" name="그룹 14">
              <a:extLst>
                <a:ext uri="{FF2B5EF4-FFF2-40B4-BE49-F238E27FC236}">
                  <a16:creationId xmlns:a16="http://schemas.microsoft.com/office/drawing/2014/main" id="{AE1AF7F8-6FE7-6332-48CF-9D6ECB7F15C8}"/>
                </a:ext>
              </a:extLst>
            </p:cNvPr>
            <p:cNvGrpSpPr/>
            <p:nvPr userDrawn="1"/>
          </p:nvGrpSpPr>
          <p:grpSpPr>
            <a:xfrm>
              <a:off x="23183934" y="4823984"/>
              <a:ext cx="2498644" cy="1134364"/>
              <a:chOff x="23183934" y="4823984"/>
              <a:chExt cx="1549962" cy="703670"/>
            </a:xfrm>
          </p:grpSpPr>
          <p:pic>
            <p:nvPicPr>
              <p:cNvPr id="11" name="그림 10" descr="블랙, 어둠이(가) 표시된 사진&#10;&#10;AI 생성 콘텐츠는 정확하지 않을 수 있습니다.">
                <a:extLst>
                  <a:ext uri="{FF2B5EF4-FFF2-40B4-BE49-F238E27FC236}">
                    <a16:creationId xmlns:a16="http://schemas.microsoft.com/office/drawing/2014/main" id="{2E7848C0-ED93-B2F4-1877-FABA77708DF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3183934" y="4823984"/>
                <a:ext cx="1549961" cy="288176"/>
              </a:xfrm>
              <a:prstGeom prst="rect">
                <a:avLst/>
              </a:prstGeom>
            </p:spPr>
          </p:pic>
          <p:pic>
            <p:nvPicPr>
              <p:cNvPr id="14" name="그림 13" descr="폰트, 그래픽, 텍스트, 타이포그래피이(가) 표시된 사진&#10;&#10;AI 생성 콘텐츠는 정확하지 않을 수 있습니다.">
                <a:extLst>
                  <a:ext uri="{FF2B5EF4-FFF2-40B4-BE49-F238E27FC236}">
                    <a16:creationId xmlns:a16="http://schemas.microsoft.com/office/drawing/2014/main" id="{5A6C39FE-FCCB-FAC9-29C4-4073A4D657C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183935" y="5212932"/>
                <a:ext cx="1549961" cy="314722"/>
              </a:xfrm>
              <a:prstGeom prst="rect">
                <a:avLst/>
              </a:prstGeom>
            </p:spPr>
          </p:pic>
        </p:grpSp>
      </p:gr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3065425" rtl="0" eaLnBrk="1" latinLnBrk="0" hangingPunct="1">
        <a:spcBef>
          <a:spcPct val="0"/>
        </a:spcBef>
        <a:buNone/>
        <a:defRPr sz="6135" kern="1200">
          <a:solidFill>
            <a:schemeClr val="bg1"/>
          </a:solidFill>
          <a:latin typeface="Trebuchet MS" pitchFamily="34" charset="0"/>
          <a:ea typeface="+mj-ea"/>
          <a:cs typeface="+mj-cs"/>
        </a:defRPr>
      </a:lvl1pPr>
    </p:titleStyle>
    <p:bodyStyle>
      <a:lvl1pPr marL="1149535" indent="-1149535" algn="l" defTabSz="3065425" rtl="0" eaLnBrk="1" latinLnBrk="0" hangingPunct="1">
        <a:spcBef>
          <a:spcPct val="20000"/>
        </a:spcBef>
        <a:buFont typeface="Arial" pitchFamily="34" charset="0"/>
        <a:buChar char="•"/>
        <a:defRPr sz="10758" kern="1200">
          <a:solidFill>
            <a:schemeClr val="tx1"/>
          </a:solidFill>
          <a:latin typeface="+mn-lt"/>
          <a:ea typeface="+mn-ea"/>
          <a:cs typeface="+mn-cs"/>
        </a:defRPr>
      </a:lvl1pPr>
      <a:lvl2pPr marL="2490658" indent="-957945" algn="l" defTabSz="3065425" rtl="0" eaLnBrk="1" latinLnBrk="0" hangingPunct="1">
        <a:spcBef>
          <a:spcPct val="20000"/>
        </a:spcBef>
        <a:buFont typeface="Arial" pitchFamily="34" charset="0"/>
        <a:buChar char="–"/>
        <a:defRPr sz="9423" kern="1200">
          <a:solidFill>
            <a:schemeClr val="tx1"/>
          </a:solidFill>
          <a:latin typeface="+mn-lt"/>
          <a:ea typeface="+mn-ea"/>
          <a:cs typeface="+mn-cs"/>
        </a:defRPr>
      </a:lvl2pPr>
      <a:lvl3pPr marL="3831780" indent="-766355" algn="l" defTabSz="3065425" rtl="0" eaLnBrk="1" latinLnBrk="0" hangingPunct="1">
        <a:spcBef>
          <a:spcPct val="20000"/>
        </a:spcBef>
        <a:buFont typeface="Arial" pitchFamily="34" charset="0"/>
        <a:buChar char="•"/>
        <a:defRPr sz="8090" kern="1200">
          <a:solidFill>
            <a:schemeClr val="tx1"/>
          </a:solidFill>
          <a:latin typeface="+mn-lt"/>
          <a:ea typeface="+mn-ea"/>
          <a:cs typeface="+mn-cs"/>
        </a:defRPr>
      </a:lvl3pPr>
      <a:lvl4pPr marL="5364493"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4pPr>
      <a:lvl5pPr marL="6897205"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5pPr>
      <a:lvl6pPr marL="8429918"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6pPr>
      <a:lvl7pPr marL="9962628"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7pPr>
      <a:lvl8pPr marL="11495340"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8pPr>
      <a:lvl9pPr marL="13028053"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9pPr>
    </p:bodyStyle>
    <p:otherStyle>
      <a:defPPr>
        <a:defRPr lang="en-US"/>
      </a:defPPr>
      <a:lvl1pPr marL="0" algn="l" defTabSz="3065425" rtl="0" eaLnBrk="1" latinLnBrk="0" hangingPunct="1">
        <a:defRPr sz="6045" kern="1200">
          <a:solidFill>
            <a:schemeClr val="tx1"/>
          </a:solidFill>
          <a:latin typeface="+mn-lt"/>
          <a:ea typeface="+mn-ea"/>
          <a:cs typeface="+mn-cs"/>
        </a:defRPr>
      </a:lvl1pPr>
      <a:lvl2pPr marL="1532713" algn="l" defTabSz="3065425" rtl="0" eaLnBrk="1" latinLnBrk="0" hangingPunct="1">
        <a:defRPr sz="6045" kern="1200">
          <a:solidFill>
            <a:schemeClr val="tx1"/>
          </a:solidFill>
          <a:latin typeface="+mn-lt"/>
          <a:ea typeface="+mn-ea"/>
          <a:cs typeface="+mn-cs"/>
        </a:defRPr>
      </a:lvl2pPr>
      <a:lvl3pPr marL="3065425" algn="l" defTabSz="3065425" rtl="0" eaLnBrk="1" latinLnBrk="0" hangingPunct="1">
        <a:defRPr sz="6045" kern="1200">
          <a:solidFill>
            <a:schemeClr val="tx1"/>
          </a:solidFill>
          <a:latin typeface="+mn-lt"/>
          <a:ea typeface="+mn-ea"/>
          <a:cs typeface="+mn-cs"/>
        </a:defRPr>
      </a:lvl3pPr>
      <a:lvl4pPr marL="4598138" algn="l" defTabSz="3065425" rtl="0" eaLnBrk="1" latinLnBrk="0" hangingPunct="1">
        <a:defRPr sz="6045" kern="1200">
          <a:solidFill>
            <a:schemeClr val="tx1"/>
          </a:solidFill>
          <a:latin typeface="+mn-lt"/>
          <a:ea typeface="+mn-ea"/>
          <a:cs typeface="+mn-cs"/>
        </a:defRPr>
      </a:lvl4pPr>
      <a:lvl5pPr marL="6130848" algn="l" defTabSz="3065425" rtl="0" eaLnBrk="1" latinLnBrk="0" hangingPunct="1">
        <a:defRPr sz="6045" kern="1200">
          <a:solidFill>
            <a:schemeClr val="tx1"/>
          </a:solidFill>
          <a:latin typeface="+mn-lt"/>
          <a:ea typeface="+mn-ea"/>
          <a:cs typeface="+mn-cs"/>
        </a:defRPr>
      </a:lvl5pPr>
      <a:lvl6pPr marL="7663560" algn="l" defTabSz="3065425" rtl="0" eaLnBrk="1" latinLnBrk="0" hangingPunct="1">
        <a:defRPr sz="6045" kern="1200">
          <a:solidFill>
            <a:schemeClr val="tx1"/>
          </a:solidFill>
          <a:latin typeface="+mn-lt"/>
          <a:ea typeface="+mn-ea"/>
          <a:cs typeface="+mn-cs"/>
        </a:defRPr>
      </a:lvl6pPr>
      <a:lvl7pPr marL="9196273" algn="l" defTabSz="3065425" rtl="0" eaLnBrk="1" latinLnBrk="0" hangingPunct="1">
        <a:defRPr sz="6045" kern="1200">
          <a:solidFill>
            <a:schemeClr val="tx1"/>
          </a:solidFill>
          <a:latin typeface="+mn-lt"/>
          <a:ea typeface="+mn-ea"/>
          <a:cs typeface="+mn-cs"/>
        </a:defRPr>
      </a:lvl7pPr>
      <a:lvl8pPr marL="10728985" algn="l" defTabSz="3065425" rtl="0" eaLnBrk="1" latinLnBrk="0" hangingPunct="1">
        <a:defRPr sz="6045" kern="1200">
          <a:solidFill>
            <a:schemeClr val="tx1"/>
          </a:solidFill>
          <a:latin typeface="+mn-lt"/>
          <a:ea typeface="+mn-ea"/>
          <a:cs typeface="+mn-cs"/>
        </a:defRPr>
      </a:lvl8pPr>
      <a:lvl9pPr marL="12261698" algn="l" defTabSz="3065425" rtl="0" eaLnBrk="1" latinLnBrk="0" hangingPunct="1">
        <a:defRPr sz="604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682628" y="20145375"/>
            <a:ext cx="2095500" cy="237473"/>
          </a:xfrm>
          <a:prstGeom prst="rect">
            <a:avLst/>
          </a:prstGeom>
          <a:noFill/>
          <a:ln w="9525">
            <a:noFill/>
            <a:miter lim="800000"/>
            <a:headEnd/>
            <a:tailEnd/>
          </a:ln>
          <a:effectLst/>
        </p:spPr>
        <p:txBody>
          <a:bodyPr lIns="63735" tIns="31863" rIns="63735" bIns="31863">
            <a:spAutoFit/>
          </a:bodyPr>
          <a:lstStyle/>
          <a:p>
            <a:pPr eaLnBrk="0" hangingPunct="0">
              <a:lnSpc>
                <a:spcPct val="65000"/>
              </a:lnSpc>
              <a:spcBef>
                <a:spcPct val="50000"/>
              </a:spcBef>
              <a:defRPr/>
            </a:pPr>
            <a:r>
              <a:rPr lang="en-US" sz="445" b="1" dirty="0">
                <a:solidFill>
                  <a:schemeClr val="bg1">
                    <a:lumMod val="75000"/>
                  </a:schemeClr>
                </a:solidFill>
                <a:latin typeface="Arial" charset="0"/>
              </a:rPr>
              <a:t>RESEARCH POSTER PRESENTATION DESIGN © 2022</a:t>
            </a:r>
          </a:p>
          <a:p>
            <a:pPr eaLnBrk="0" hangingPunct="0">
              <a:lnSpc>
                <a:spcPct val="65000"/>
              </a:lnSpc>
              <a:spcBef>
                <a:spcPct val="50000"/>
              </a:spcBef>
              <a:defRPr/>
            </a:pPr>
            <a:r>
              <a:rPr lang="en-US" sz="710" b="1" dirty="0">
                <a:solidFill>
                  <a:schemeClr val="bg1">
                    <a:lumMod val="75000"/>
                  </a:schemeClr>
                </a:solidFill>
                <a:latin typeface="Arial" charset="0"/>
              </a:rPr>
              <a:t>www.PosterPresentations.com</a:t>
            </a:r>
          </a:p>
        </p:txBody>
      </p:sp>
    </p:spTree>
    <p:extLst>
      <p:ext uri="{BB962C8B-B14F-4D97-AF65-F5344CB8AC3E}">
        <p14:creationId xmlns:p14="http://schemas.microsoft.com/office/powerpoint/2010/main" val="3530178520"/>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3065425" rtl="0" eaLnBrk="1" latinLnBrk="0" hangingPunct="1">
        <a:spcBef>
          <a:spcPct val="0"/>
        </a:spcBef>
        <a:buNone/>
        <a:defRPr sz="6135" kern="1200">
          <a:solidFill>
            <a:schemeClr val="bg1"/>
          </a:solidFill>
          <a:latin typeface="Trebuchet MS" pitchFamily="34" charset="0"/>
          <a:ea typeface="+mj-ea"/>
          <a:cs typeface="+mj-cs"/>
        </a:defRPr>
      </a:lvl1pPr>
    </p:titleStyle>
    <p:bodyStyle>
      <a:lvl1pPr marL="1149535" indent="-1149535" algn="l" defTabSz="3065425" rtl="0" eaLnBrk="1" latinLnBrk="0" hangingPunct="1">
        <a:spcBef>
          <a:spcPct val="20000"/>
        </a:spcBef>
        <a:buFont typeface="Arial" pitchFamily="34" charset="0"/>
        <a:buChar char="•"/>
        <a:defRPr sz="10758" kern="1200">
          <a:solidFill>
            <a:schemeClr val="tx1"/>
          </a:solidFill>
          <a:latin typeface="+mn-lt"/>
          <a:ea typeface="+mn-ea"/>
          <a:cs typeface="+mn-cs"/>
        </a:defRPr>
      </a:lvl1pPr>
      <a:lvl2pPr marL="2490658" indent="-957945" algn="l" defTabSz="3065425" rtl="0" eaLnBrk="1" latinLnBrk="0" hangingPunct="1">
        <a:spcBef>
          <a:spcPct val="20000"/>
        </a:spcBef>
        <a:buFont typeface="Arial" pitchFamily="34" charset="0"/>
        <a:buChar char="–"/>
        <a:defRPr sz="9423" kern="1200">
          <a:solidFill>
            <a:schemeClr val="tx1"/>
          </a:solidFill>
          <a:latin typeface="+mn-lt"/>
          <a:ea typeface="+mn-ea"/>
          <a:cs typeface="+mn-cs"/>
        </a:defRPr>
      </a:lvl2pPr>
      <a:lvl3pPr marL="3831780" indent="-766355" algn="l" defTabSz="3065425" rtl="0" eaLnBrk="1" latinLnBrk="0" hangingPunct="1">
        <a:spcBef>
          <a:spcPct val="20000"/>
        </a:spcBef>
        <a:buFont typeface="Arial" pitchFamily="34" charset="0"/>
        <a:buChar char="•"/>
        <a:defRPr sz="8090" kern="1200">
          <a:solidFill>
            <a:schemeClr val="tx1"/>
          </a:solidFill>
          <a:latin typeface="+mn-lt"/>
          <a:ea typeface="+mn-ea"/>
          <a:cs typeface="+mn-cs"/>
        </a:defRPr>
      </a:lvl3pPr>
      <a:lvl4pPr marL="5364493"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4pPr>
      <a:lvl5pPr marL="6897205"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5pPr>
      <a:lvl6pPr marL="8429918"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6pPr>
      <a:lvl7pPr marL="9962628"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7pPr>
      <a:lvl8pPr marL="11495340"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8pPr>
      <a:lvl9pPr marL="13028053" indent="-766355" algn="l" defTabSz="3065425" rtl="0" eaLnBrk="1" latinLnBrk="0" hangingPunct="1">
        <a:spcBef>
          <a:spcPct val="20000"/>
        </a:spcBef>
        <a:buFont typeface="Arial" pitchFamily="34" charset="0"/>
        <a:buChar char="•"/>
        <a:defRPr sz="6758" kern="1200">
          <a:solidFill>
            <a:schemeClr val="tx1"/>
          </a:solidFill>
          <a:latin typeface="+mn-lt"/>
          <a:ea typeface="+mn-ea"/>
          <a:cs typeface="+mn-cs"/>
        </a:defRPr>
      </a:lvl9pPr>
    </p:bodyStyle>
    <p:otherStyle>
      <a:defPPr>
        <a:defRPr lang="en-US"/>
      </a:defPPr>
      <a:lvl1pPr marL="0" algn="l" defTabSz="3065425" rtl="0" eaLnBrk="1" latinLnBrk="0" hangingPunct="1">
        <a:defRPr sz="6045" kern="1200">
          <a:solidFill>
            <a:schemeClr val="tx1"/>
          </a:solidFill>
          <a:latin typeface="+mn-lt"/>
          <a:ea typeface="+mn-ea"/>
          <a:cs typeface="+mn-cs"/>
        </a:defRPr>
      </a:lvl1pPr>
      <a:lvl2pPr marL="1532713" algn="l" defTabSz="3065425" rtl="0" eaLnBrk="1" latinLnBrk="0" hangingPunct="1">
        <a:defRPr sz="6045" kern="1200">
          <a:solidFill>
            <a:schemeClr val="tx1"/>
          </a:solidFill>
          <a:latin typeface="+mn-lt"/>
          <a:ea typeface="+mn-ea"/>
          <a:cs typeface="+mn-cs"/>
        </a:defRPr>
      </a:lvl2pPr>
      <a:lvl3pPr marL="3065425" algn="l" defTabSz="3065425" rtl="0" eaLnBrk="1" latinLnBrk="0" hangingPunct="1">
        <a:defRPr sz="6045" kern="1200">
          <a:solidFill>
            <a:schemeClr val="tx1"/>
          </a:solidFill>
          <a:latin typeface="+mn-lt"/>
          <a:ea typeface="+mn-ea"/>
          <a:cs typeface="+mn-cs"/>
        </a:defRPr>
      </a:lvl3pPr>
      <a:lvl4pPr marL="4598138" algn="l" defTabSz="3065425" rtl="0" eaLnBrk="1" latinLnBrk="0" hangingPunct="1">
        <a:defRPr sz="6045" kern="1200">
          <a:solidFill>
            <a:schemeClr val="tx1"/>
          </a:solidFill>
          <a:latin typeface="+mn-lt"/>
          <a:ea typeface="+mn-ea"/>
          <a:cs typeface="+mn-cs"/>
        </a:defRPr>
      </a:lvl4pPr>
      <a:lvl5pPr marL="6130848" algn="l" defTabSz="3065425" rtl="0" eaLnBrk="1" latinLnBrk="0" hangingPunct="1">
        <a:defRPr sz="6045" kern="1200">
          <a:solidFill>
            <a:schemeClr val="tx1"/>
          </a:solidFill>
          <a:latin typeface="+mn-lt"/>
          <a:ea typeface="+mn-ea"/>
          <a:cs typeface="+mn-cs"/>
        </a:defRPr>
      </a:lvl5pPr>
      <a:lvl6pPr marL="7663560" algn="l" defTabSz="3065425" rtl="0" eaLnBrk="1" latinLnBrk="0" hangingPunct="1">
        <a:defRPr sz="6045" kern="1200">
          <a:solidFill>
            <a:schemeClr val="tx1"/>
          </a:solidFill>
          <a:latin typeface="+mn-lt"/>
          <a:ea typeface="+mn-ea"/>
          <a:cs typeface="+mn-cs"/>
        </a:defRPr>
      </a:lvl6pPr>
      <a:lvl7pPr marL="9196273" algn="l" defTabSz="3065425" rtl="0" eaLnBrk="1" latinLnBrk="0" hangingPunct="1">
        <a:defRPr sz="6045" kern="1200">
          <a:solidFill>
            <a:schemeClr val="tx1"/>
          </a:solidFill>
          <a:latin typeface="+mn-lt"/>
          <a:ea typeface="+mn-ea"/>
          <a:cs typeface="+mn-cs"/>
        </a:defRPr>
      </a:lvl7pPr>
      <a:lvl8pPr marL="10728985" algn="l" defTabSz="3065425" rtl="0" eaLnBrk="1" latinLnBrk="0" hangingPunct="1">
        <a:defRPr sz="6045" kern="1200">
          <a:solidFill>
            <a:schemeClr val="tx1"/>
          </a:solidFill>
          <a:latin typeface="+mn-lt"/>
          <a:ea typeface="+mn-ea"/>
          <a:cs typeface="+mn-cs"/>
        </a:defRPr>
      </a:lvl8pPr>
      <a:lvl9pPr marL="12261698" algn="l" defTabSz="3065425" rtl="0" eaLnBrk="1" latinLnBrk="0" hangingPunct="1">
        <a:defRPr sz="604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8208401-4136-26C7-8020-5B3EDB34A180}"/>
              </a:ext>
            </a:extLst>
          </p:cNvPr>
          <p:cNvSpPr>
            <a:spLocks noGrp="1"/>
          </p:cNvSpPr>
          <p:nvPr>
            <p:ph type="body" sz="quarter" idx="10"/>
          </p:nvPr>
        </p:nvSpPr>
        <p:spPr/>
        <p:txBody>
          <a:bodyPr/>
          <a:lstStyle/>
          <a:p>
            <a:endParaRPr lang="en-US">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6025AA-5FC7-69D4-A747-F0E687E014B2}"/>
              </a:ext>
            </a:extLst>
          </p:cNvPr>
          <p:cNvSpPr>
            <a:spLocks noGrp="1"/>
          </p:cNvSpPr>
          <p:nvPr>
            <p:ph type="body" sz="quarter" idx="161"/>
          </p:nvPr>
        </p:nvSpPr>
        <p:spPr/>
        <p:txBody>
          <a:bodyPr/>
          <a:lstStyle/>
          <a:p>
            <a:endParaRPr lang="en-US">
              <a:solidFill>
                <a:schemeClr val="tx1"/>
              </a:solidFill>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EFB95DA7-845C-480D-9477-DA662AC0C701}"/>
              </a:ext>
            </a:extLst>
          </p:cNvPr>
          <p:cNvSpPr>
            <a:spLocks noGrp="1"/>
          </p:cNvSpPr>
          <p:nvPr>
            <p:ph type="body" sz="quarter" idx="195"/>
          </p:nvPr>
        </p:nvSpPr>
        <p:spPr/>
        <p:txBody>
          <a:bodyPr/>
          <a:lstStyle/>
          <a:p>
            <a:endParaRPr lang="en-US" dirty="0">
              <a:solidFill>
                <a:schemeClr val="tx1"/>
              </a:solidFill>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52E065A9-4782-D084-C519-89D2B6147A80}"/>
              </a:ext>
            </a:extLst>
          </p:cNvPr>
          <p:cNvSpPr>
            <a:spLocks noGrp="1"/>
          </p:cNvSpPr>
          <p:nvPr>
            <p:ph type="body" sz="quarter" idx="196"/>
          </p:nvPr>
        </p:nvSpPr>
        <p:spPr/>
        <p:txBody>
          <a:bodyPr/>
          <a:lstStyle/>
          <a:p>
            <a:endParaRPr lang="en-US" dirty="0">
              <a:solidFill>
                <a:schemeClr val="tx1"/>
              </a:solidFill>
              <a:latin typeface="Arial" panose="020B0604020202020204" pitchFamily="34" charset="0"/>
              <a:cs typeface="Arial" panose="020B0604020202020204" pitchFamily="34" charset="0"/>
            </a:endParaRPr>
          </a:p>
        </p:txBody>
      </p:sp>
      <p:sp>
        <p:nvSpPr>
          <p:cNvPr id="6" name="Text Placeholder 5">
            <a:extLst>
              <a:ext uri="{FF2B5EF4-FFF2-40B4-BE49-F238E27FC236}">
                <a16:creationId xmlns:a16="http://schemas.microsoft.com/office/drawing/2014/main" id="{A6DF2239-EBB7-C5C8-57FF-8F087BF7A2AB}"/>
              </a:ext>
            </a:extLst>
          </p:cNvPr>
          <p:cNvSpPr>
            <a:spLocks noGrp="1"/>
          </p:cNvSpPr>
          <p:nvPr>
            <p:ph type="body" sz="quarter" idx="197"/>
          </p:nvPr>
        </p:nvSpPr>
        <p:spPr/>
        <p:txBody>
          <a:bodyPr/>
          <a:lstStyle/>
          <a:p>
            <a:endParaRPr lang="en-US" dirty="0">
              <a:latin typeface="Arial" panose="020B06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2BCD17E6-4EB8-F05F-C12F-C361999FBBE8}"/>
              </a:ext>
            </a:extLst>
          </p:cNvPr>
          <p:cNvSpPr>
            <a:spLocks noGrp="1"/>
          </p:cNvSpPr>
          <p:nvPr>
            <p:ph type="body" sz="quarter" idx="198"/>
          </p:nvPr>
        </p:nvSpPr>
        <p:spPr/>
        <p:txBody>
          <a:bodyPr/>
          <a:lstStyle/>
          <a:p>
            <a:endParaRPr lang="en-US">
              <a:latin typeface="Arial" panose="020B0604020202020204" pitchFamily="34" charset="0"/>
              <a:cs typeface="Arial" panose="020B0604020202020204" pitchFamily="34" charset="0"/>
            </a:endParaRPr>
          </a:p>
        </p:txBody>
      </p:sp>
      <p:sp>
        <p:nvSpPr>
          <p:cNvPr id="8" name="Text Placeholder 7">
            <a:extLst>
              <a:ext uri="{FF2B5EF4-FFF2-40B4-BE49-F238E27FC236}">
                <a16:creationId xmlns:a16="http://schemas.microsoft.com/office/drawing/2014/main" id="{BBEFF419-241A-E219-375B-66D30E6E38B3}"/>
              </a:ext>
            </a:extLst>
          </p:cNvPr>
          <p:cNvSpPr>
            <a:spLocks noGrp="1"/>
          </p:cNvSpPr>
          <p:nvPr>
            <p:ph type="body" sz="quarter" idx="199"/>
          </p:nvPr>
        </p:nvSpPr>
        <p:spPr/>
        <p:txBody>
          <a:bodyPr/>
          <a:lstStyle/>
          <a:p>
            <a:endParaRPr lang="en-US">
              <a:latin typeface="Arial" panose="020B0604020202020204" pitchFamily="34" charset="0"/>
              <a:cs typeface="Arial" panose="020B0604020202020204" pitchFamily="34" charset="0"/>
            </a:endParaRPr>
          </a:p>
        </p:txBody>
      </p:sp>
      <p:sp>
        <p:nvSpPr>
          <p:cNvPr id="9" name="Text Placeholder 8">
            <a:extLst>
              <a:ext uri="{FF2B5EF4-FFF2-40B4-BE49-F238E27FC236}">
                <a16:creationId xmlns:a16="http://schemas.microsoft.com/office/drawing/2014/main" id="{575FEDA5-9C36-5BF3-1BCA-F504F653CABE}"/>
              </a:ext>
            </a:extLst>
          </p:cNvPr>
          <p:cNvSpPr>
            <a:spLocks noGrp="1"/>
          </p:cNvSpPr>
          <p:nvPr>
            <p:ph type="body" sz="quarter" idx="200"/>
          </p:nvPr>
        </p:nvSpPr>
        <p:spPr/>
        <p:txBody>
          <a:bodyPr/>
          <a:lstStyle/>
          <a:p>
            <a:endParaRPr lang="en-US" dirty="0">
              <a:latin typeface="Arial" panose="020B0604020202020204" pitchFamily="34" charset="0"/>
              <a:cs typeface="Arial" panose="020B0604020202020204" pitchFamily="34" charset="0"/>
            </a:endParaRPr>
          </a:p>
        </p:txBody>
      </p:sp>
      <p:sp>
        <p:nvSpPr>
          <p:cNvPr id="10" name="Text Placeholder 9">
            <a:extLst>
              <a:ext uri="{FF2B5EF4-FFF2-40B4-BE49-F238E27FC236}">
                <a16:creationId xmlns:a16="http://schemas.microsoft.com/office/drawing/2014/main" id="{E6187F25-6250-9918-E954-32F8070EDEAF}"/>
              </a:ext>
            </a:extLst>
          </p:cNvPr>
          <p:cNvSpPr>
            <a:spLocks noGrp="1"/>
          </p:cNvSpPr>
          <p:nvPr>
            <p:ph type="body" sz="quarter" idx="201"/>
          </p:nvPr>
        </p:nvSpPr>
        <p:spPr/>
        <p:txBody>
          <a:bodyPr/>
          <a:lstStyle/>
          <a:p>
            <a:endParaRPr lang="en-US" dirty="0">
              <a:latin typeface="Arial" panose="020B0604020202020204" pitchFamily="34" charset="0"/>
              <a:cs typeface="Arial" panose="020B0604020202020204" pitchFamily="34" charset="0"/>
            </a:endParaRPr>
          </a:p>
        </p:txBody>
      </p:sp>
      <p:sp>
        <p:nvSpPr>
          <p:cNvPr id="11" name="Text Placeholder 10">
            <a:extLst>
              <a:ext uri="{FF2B5EF4-FFF2-40B4-BE49-F238E27FC236}">
                <a16:creationId xmlns:a16="http://schemas.microsoft.com/office/drawing/2014/main" id="{2DC67EA7-C011-C326-2BE7-3FB993D0FAAF}"/>
              </a:ext>
            </a:extLst>
          </p:cNvPr>
          <p:cNvSpPr>
            <a:spLocks noGrp="1"/>
          </p:cNvSpPr>
          <p:nvPr>
            <p:ph type="body" sz="quarter" idx="202"/>
          </p:nvPr>
        </p:nvSpPr>
        <p:spPr/>
        <p:txBody>
          <a:bodyPr/>
          <a:lstStyle/>
          <a:p>
            <a:endParaRPr lang="en-US" dirty="0">
              <a:latin typeface="Arial" panose="020B0604020202020204" pitchFamily="34" charset="0"/>
              <a:cs typeface="Arial" panose="020B0604020202020204" pitchFamily="34" charset="0"/>
            </a:endParaRPr>
          </a:p>
        </p:txBody>
      </p:sp>
      <p:sp>
        <p:nvSpPr>
          <p:cNvPr id="12" name="Text Placeholder 11">
            <a:extLst>
              <a:ext uri="{FF2B5EF4-FFF2-40B4-BE49-F238E27FC236}">
                <a16:creationId xmlns:a16="http://schemas.microsoft.com/office/drawing/2014/main" id="{5E0B03C3-61F3-F375-C034-97A8CB3FBF8D}"/>
              </a:ext>
            </a:extLst>
          </p:cNvPr>
          <p:cNvSpPr>
            <a:spLocks noGrp="1"/>
          </p:cNvSpPr>
          <p:nvPr>
            <p:ph type="body" sz="quarter" idx="203"/>
          </p:nvPr>
        </p:nvSpPr>
        <p:spPr/>
        <p:txBody>
          <a:bodyPr/>
          <a:lstStyle/>
          <a:p>
            <a:endParaRPr lang="en-US" dirty="0">
              <a:latin typeface="Arial" panose="020B0604020202020204" pitchFamily="34" charset="0"/>
              <a:cs typeface="Arial" panose="020B0604020202020204" pitchFamily="34" charset="0"/>
            </a:endParaRPr>
          </a:p>
        </p:txBody>
      </p:sp>
      <p:sp>
        <p:nvSpPr>
          <p:cNvPr id="13" name="Text Placeholder 12">
            <a:extLst>
              <a:ext uri="{FF2B5EF4-FFF2-40B4-BE49-F238E27FC236}">
                <a16:creationId xmlns:a16="http://schemas.microsoft.com/office/drawing/2014/main" id="{C37ECE27-E8C4-FF98-C6BA-3BA48449EC5B}"/>
              </a:ext>
            </a:extLst>
          </p:cNvPr>
          <p:cNvSpPr>
            <a:spLocks noGrp="1"/>
          </p:cNvSpPr>
          <p:nvPr>
            <p:ph type="body" sz="quarter" idx="204"/>
          </p:nvPr>
        </p:nvSpPr>
        <p:spPr/>
        <p:txBody>
          <a:bodyPr/>
          <a:lstStyle/>
          <a:p>
            <a:endParaRPr lang="en-US" dirty="0">
              <a:latin typeface="Arial" panose="020B0604020202020204" pitchFamily="34" charset="0"/>
              <a:cs typeface="Arial" panose="020B0604020202020204" pitchFamily="34" charset="0"/>
            </a:endParaRPr>
          </a:p>
        </p:txBody>
      </p:sp>
      <p:sp>
        <p:nvSpPr>
          <p:cNvPr id="14" name="Text Placeholder 13">
            <a:extLst>
              <a:ext uri="{FF2B5EF4-FFF2-40B4-BE49-F238E27FC236}">
                <a16:creationId xmlns:a16="http://schemas.microsoft.com/office/drawing/2014/main" id="{0ACCA90D-CF20-778E-782C-41DB18F732BC}"/>
              </a:ext>
            </a:extLst>
          </p:cNvPr>
          <p:cNvSpPr>
            <a:spLocks noGrp="1"/>
          </p:cNvSpPr>
          <p:nvPr>
            <p:ph type="body" sz="quarter" idx="205"/>
          </p:nvPr>
        </p:nvSpPr>
        <p:spPr>
          <a:xfrm>
            <a:off x="9486476" y="4263816"/>
            <a:ext cx="8407163" cy="515514"/>
          </a:xfrm>
        </p:spPr>
        <p:txBody>
          <a:bodyPr/>
          <a:lstStyle/>
          <a:p>
            <a:endParaRPr lang="en-US" dirty="0">
              <a:latin typeface="Arial" panose="020B0604020202020204" pitchFamily="34" charset="0"/>
              <a:cs typeface="Arial" panose="020B0604020202020204" pitchFamily="34" charset="0"/>
            </a:endParaRPr>
          </a:p>
        </p:txBody>
      </p:sp>
      <p:sp>
        <p:nvSpPr>
          <p:cNvPr id="15" name="Text Placeholder 14">
            <a:extLst>
              <a:ext uri="{FF2B5EF4-FFF2-40B4-BE49-F238E27FC236}">
                <a16:creationId xmlns:a16="http://schemas.microsoft.com/office/drawing/2014/main" id="{2B9074A0-7AAF-5AFC-CFE3-D16D2D6B9A24}"/>
              </a:ext>
            </a:extLst>
          </p:cNvPr>
          <p:cNvSpPr>
            <a:spLocks noGrp="1"/>
          </p:cNvSpPr>
          <p:nvPr>
            <p:ph type="body" sz="quarter" idx="206"/>
          </p:nvPr>
        </p:nvSpPr>
        <p:spPr/>
        <p:txBody>
          <a:bodyPr/>
          <a:lstStyle/>
          <a:p>
            <a:endParaRPr lang="en-US" dirty="0">
              <a:latin typeface="Arial" panose="020B0604020202020204" pitchFamily="34" charset="0"/>
              <a:cs typeface="Arial" panose="020B0604020202020204" pitchFamily="34" charset="0"/>
            </a:endParaRPr>
          </a:p>
        </p:txBody>
      </p:sp>
      <p:sp>
        <p:nvSpPr>
          <p:cNvPr id="16" name="Text Placeholder 15">
            <a:extLst>
              <a:ext uri="{FF2B5EF4-FFF2-40B4-BE49-F238E27FC236}">
                <a16:creationId xmlns:a16="http://schemas.microsoft.com/office/drawing/2014/main" id="{512D6044-779E-A5F4-7FE5-222D8FB18348}"/>
              </a:ext>
            </a:extLst>
          </p:cNvPr>
          <p:cNvSpPr>
            <a:spLocks noGrp="1"/>
          </p:cNvSpPr>
          <p:nvPr>
            <p:ph type="body" sz="quarter" idx="207"/>
          </p:nvPr>
        </p:nvSpPr>
        <p:spPr/>
        <p:txBody>
          <a:bodyPr/>
          <a:lstStyle/>
          <a:p>
            <a:endParaRPr lang="en-US" dirty="0">
              <a:latin typeface="Arial" panose="020B0604020202020204" pitchFamily="34" charset="0"/>
              <a:cs typeface="Arial" panose="020B0604020202020204" pitchFamily="34" charset="0"/>
            </a:endParaRPr>
          </a:p>
        </p:txBody>
      </p:sp>
      <p:sp>
        <p:nvSpPr>
          <p:cNvPr id="17" name="Text Placeholder 16">
            <a:extLst>
              <a:ext uri="{FF2B5EF4-FFF2-40B4-BE49-F238E27FC236}">
                <a16:creationId xmlns:a16="http://schemas.microsoft.com/office/drawing/2014/main" id="{9E9640A9-D72D-8C70-B6A1-139388B4BA45}"/>
              </a:ext>
            </a:extLst>
          </p:cNvPr>
          <p:cNvSpPr>
            <a:spLocks noGrp="1"/>
          </p:cNvSpPr>
          <p:nvPr>
            <p:ph type="body" sz="quarter" idx="208"/>
          </p:nvPr>
        </p:nvSpPr>
        <p:spPr/>
        <p:txBody>
          <a:bodyPr/>
          <a:lstStyle/>
          <a:p>
            <a:endParaRPr lang="en-US" dirty="0">
              <a:latin typeface="Arial" panose="020B0604020202020204" pitchFamily="34" charset="0"/>
              <a:cs typeface="Arial" panose="020B0604020202020204" pitchFamily="34" charset="0"/>
            </a:endParaRPr>
          </a:p>
        </p:txBody>
      </p:sp>
      <p:sp>
        <p:nvSpPr>
          <p:cNvPr id="18" name="Text Placeholder 17">
            <a:extLst>
              <a:ext uri="{FF2B5EF4-FFF2-40B4-BE49-F238E27FC236}">
                <a16:creationId xmlns:a16="http://schemas.microsoft.com/office/drawing/2014/main" id="{E7BC70FB-2F76-C4DE-51CA-0D837E569081}"/>
              </a:ext>
            </a:extLst>
          </p:cNvPr>
          <p:cNvSpPr>
            <a:spLocks noGrp="1"/>
          </p:cNvSpPr>
          <p:nvPr>
            <p:ph type="body" sz="quarter" idx="209"/>
          </p:nvPr>
        </p:nvSpPr>
        <p:spPr>
          <a:xfrm>
            <a:off x="27723843" y="18521376"/>
            <a:ext cx="8407163" cy="538597"/>
          </a:xfrm>
        </p:spPr>
        <p:txBody>
          <a:bodyPr/>
          <a:lstStyle/>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8915697"/>
      </p:ext>
    </p:extLst>
  </p:cSld>
  <p:clrMapOvr>
    <a:masterClrMapping/>
  </p:clrMapOvr>
</p:sld>
</file>

<file path=ppt/theme/theme1.xml><?xml version="1.0" encoding="utf-8"?>
<a:theme xmlns:a="http://schemas.openxmlformats.org/drawingml/2006/main" name="42x90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8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Without guid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8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PosterPresentations.com-42x90-Template</Template>
  <TotalTime>408</TotalTime>
  <Words>0</Words>
  <Application>Microsoft Office PowerPoint</Application>
  <PresentationFormat>사용자 지정</PresentationFormat>
  <Paragraphs>0</Paragraphs>
  <Slides>1</Slides>
  <Notes>0</Notes>
  <HiddenSlides>0</HiddenSlides>
  <MMClips>0</MMClips>
  <ScaleCrop>false</ScaleCrop>
  <HeadingPairs>
    <vt:vector size="6" baseType="variant">
      <vt:variant>
        <vt:lpstr>사용한 글꼴</vt:lpstr>
      </vt:variant>
      <vt:variant>
        <vt:i4>3</vt:i4>
      </vt:variant>
      <vt:variant>
        <vt:lpstr>테마</vt:lpstr>
      </vt:variant>
      <vt:variant>
        <vt:i4>2</vt:i4>
      </vt:variant>
      <vt:variant>
        <vt:lpstr>슬라이드 제목</vt:lpstr>
      </vt:variant>
      <vt:variant>
        <vt:i4>1</vt:i4>
      </vt:variant>
    </vt:vector>
  </HeadingPairs>
  <TitlesOfParts>
    <vt:vector size="6" baseType="lpstr">
      <vt:lpstr>Arial</vt:lpstr>
      <vt:lpstr>Calibri</vt:lpstr>
      <vt:lpstr>Trebuchet MS</vt:lpstr>
      <vt:lpstr>42x90 Template</vt:lpstr>
      <vt:lpstr>Without guides</vt:lpstr>
      <vt:lpstr>PowerPoint 프레젠테이션</vt:lpstr>
    </vt:vector>
  </TitlesOfParts>
  <Manager>A. Kotoulas</Manager>
  <Company>Canterbury Media Services, Inc.</Company>
  <LinksUpToDate>false</LinksUpToDate>
  <SharedDoc>false</SharedDoc>
  <HyperlinkBase>https://www.posterpresentations.com/free-poster-templates.html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42x90 PowerPoint Presentation</dc:title>
  <dc:subject>Research poster presentation template</dc:subject>
  <dc:creator>PosterPresentations.com</dc:creator>
  <cp:keywords>42x90 Powerpoint poster template, scientific poster template, research poster template</cp:keywords>
  <dc:description>This template is the property of PosterPresentations.com. You are free to modify and print the template as needed, as long as the PosterPresentations.com watermark at the bottom left of the page is visible. Call us if you need help with this poster template. 1-866-649-3004 (c)PosterPresentations.com</dc:description>
  <cp:lastModifiedBy>김 다인</cp:lastModifiedBy>
  <cp:revision>46</cp:revision>
  <dcterms:created xsi:type="dcterms:W3CDTF">2012-02-07T00:57:20Z</dcterms:created>
  <dcterms:modified xsi:type="dcterms:W3CDTF">2025-10-23T04:13:08Z</dcterms:modified>
  <cp:category>Research poster templates</cp:category>
</cp:coreProperties>
</file>